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20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8.xml.rels" ContentType="application/vnd.openxmlformats-package.relationships+xml"/>
  <Override PartName="/ppt/slideMasters/_rels/slideMaster9.xml.rels" ContentType="application/vnd.openxmlformats-package.relationships+xml"/>
  <Override PartName="/ppt/slideMasters/_rels/slideMaster10.xml.rels" ContentType="application/vnd.openxmlformats-package.relationships+xml"/>
  <Override PartName="/ppt/slideMasters/_rels/slideMaster11.xml.rels" ContentType="application/vnd.openxmlformats-package.relationships+xml"/>
  <Override PartName="/ppt/slideMasters/_rels/slideMaster12.xml.rels" ContentType="application/vnd.openxmlformats-package.relationships+xml"/>
  <Override PartName="/ppt/slideMasters/_rels/slideMaster13.xml.rels" ContentType="application/vnd.openxmlformats-package.relationships+xml"/>
  <Override PartName="/ppt/slideMasters/_rels/slideMaster14.xml.rels" ContentType="application/vnd.openxmlformats-package.relationships+xml"/>
  <Override PartName="/ppt/slideMasters/_rels/slideMaster15.xml.rels" ContentType="application/vnd.openxmlformats-package.relationships+xml"/>
  <Override PartName="/ppt/slideMasters/_rels/slideMaster16.xml.rels" ContentType="application/vnd.openxmlformats-package.relationships+xml"/>
  <Override PartName="/ppt/slideMasters/_rels/slideMaster17.xml.rels" ContentType="application/vnd.openxmlformats-package.relationships+xml"/>
  <Override PartName="/ppt/slideMasters/_rels/slideMaster18.xml.rels" ContentType="application/vnd.openxmlformats-package.relationships+xml"/>
  <Override PartName="/ppt/slideMasters/_rels/slideMaster19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ppt/theme/theme19.xml" ContentType="application/vnd.openxmlformats-officedocument.theme+xml"/>
  <Override PartName="/ppt/theme/theme20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media/image1.wmf" ContentType="image/x-wmf"/>
  <Override PartName="/ppt/media/image2.wmf" ContentType="image/x-wmf"/>
  <Override PartName="/ppt/media/image3.wmf" ContentType="image/x-wmf"/>
  <Override PartName="/ppt/media/image4.png" ContentType="image/png"/>
  <Override PartName="/ppt/media/image33.wmf" ContentType="image/x-wmf"/>
  <Override PartName="/ppt/media/image21.png" ContentType="image/png"/>
  <Override PartName="/ppt/media/image6.jpeg" ContentType="image/jpeg"/>
  <Override PartName="/ppt/media/image5.jpeg" ContentType="image/jpeg"/>
  <Override PartName="/ppt/media/image11.png" ContentType="image/png"/>
  <Override PartName="/ppt/media/image8.png" ContentType="image/png"/>
  <Override PartName="/ppt/media/image7.wmf" ContentType="image/x-wmf"/>
  <Override PartName="/ppt/media/image9.png" ContentType="image/png"/>
  <Override PartName="/ppt/media/image10.png" ContentType="image/png"/>
  <Override PartName="/ppt/media/image12.png" ContentType="image/png"/>
  <Override PartName="/ppt/media/image13.png" ContentType="image/png"/>
  <Override PartName="/ppt/media/image14.png" ContentType="image/png"/>
  <Override PartName="/ppt/media/image15.png" ContentType="image/png"/>
  <Override PartName="/ppt/media/image16.jpeg" ContentType="image/jpeg"/>
  <Override PartName="/ppt/media/image17.png" ContentType="image/png"/>
  <Override PartName="/ppt/media/image18.png" ContentType="image/png"/>
  <Override PartName="/ppt/media/image19.png" ContentType="image/png"/>
  <Override PartName="/ppt/media/image20.png" ContentType="image/png"/>
  <Override PartName="/ppt/media/hdphoto1.wdp" ContentType="image/vnd.ms-photo"/>
  <Override PartName="/ppt/media/image25.png" ContentType="image/png"/>
  <Override PartName="/ppt/media/image22.png" ContentType="image/png"/>
  <Override PartName="/ppt/media/image34.wmf" ContentType="image/x-wmf"/>
  <Override PartName="/ppt/media/image23.png" ContentType="image/png"/>
  <Override PartName="/ppt/media/image35.wmf" ContentType="image/x-wmf"/>
  <Override PartName="/ppt/media/image24.png" ContentType="image/png"/>
  <Override PartName="/ppt/media/image26.png" ContentType="image/png"/>
  <Override PartName="/ppt/media/image27.png" ContentType="image/png"/>
  <Override PartName="/ppt/media/image28.jpeg" ContentType="image/jpeg"/>
  <Override PartName="/ppt/media/image29.png" ContentType="image/png"/>
  <Override PartName="/ppt/media/image30.png" ContentType="image/png"/>
  <Override PartName="/ppt/media/image31.jpeg" ContentType="image/jpeg"/>
  <Override PartName="/ppt/media/image32.png" ContentType="image/png"/>
  <Override PartName="/ppt/media/image36.png" ContentType="image/png"/>
  <Override PartName="/ppt/media/image37.png" ContentType="image/pn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20.xml.rels" ContentType="application/vnd.openxmlformats-package.relationships+xml"/>
  <Override PartName="/ppt/slides/_rels/slide7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presProps.xml" ContentType="application/vnd.openxmlformats-officedocument.presentationml.presProps+xml"/>
  <Override PartName="/ppt/_rels/presentation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50" r:id="rId3"/>
    <p:sldMasterId id="2147483652" r:id="rId4"/>
    <p:sldMasterId id="2147483654" r:id="rId5"/>
    <p:sldMasterId id="2147483656" r:id="rId6"/>
    <p:sldMasterId id="2147483658" r:id="rId7"/>
    <p:sldMasterId id="2147483660" r:id="rId8"/>
    <p:sldMasterId id="2147483662" r:id="rId9"/>
    <p:sldMasterId id="2147483664" r:id="rId10"/>
    <p:sldMasterId id="2147483666" r:id="rId11"/>
    <p:sldMasterId id="2147483668" r:id="rId12"/>
    <p:sldMasterId id="2147483670" r:id="rId13"/>
    <p:sldMasterId id="2147483672" r:id="rId14"/>
    <p:sldMasterId id="2147483674" r:id="rId15"/>
    <p:sldMasterId id="2147483676" r:id="rId16"/>
    <p:sldMasterId id="2147483678" r:id="rId17"/>
    <p:sldMasterId id="2147483680" r:id="rId18"/>
    <p:sldMasterId id="2147483682" r:id="rId19"/>
    <p:sldMasterId id="2147483684" r:id="rId20"/>
    <p:sldMasterId id="2147483686" r:id="rId21"/>
  </p:sldMasterIdLst>
  <p:sldIdLst>
    <p:sldId id="256" r:id="rId22"/>
    <p:sldId id="257" r:id="rId23"/>
    <p:sldId id="258" r:id="rId24"/>
    <p:sldId id="259" r:id="rId25"/>
    <p:sldId id="260" r:id="rId26"/>
    <p:sldId id="261" r:id="rId27"/>
    <p:sldId id="262" r:id="rId28"/>
    <p:sldId id="263" r:id="rId29"/>
    <p:sldId id="264" r:id="rId30"/>
    <p:sldId id="265" r:id="rId31"/>
    <p:sldId id="266" r:id="rId32"/>
    <p:sldId id="267" r:id="rId33"/>
    <p:sldId id="268" r:id="rId34"/>
    <p:sldId id="269" r:id="rId35"/>
    <p:sldId id="270" r:id="rId36"/>
    <p:sldId id="271" r:id="rId37"/>
    <p:sldId id="272" r:id="rId38"/>
    <p:sldId id="273" r:id="rId39"/>
    <p:sldId id="274" r:id="rId40"/>
    <p:sldId id="275" r:id="rId41"/>
  </p:sldIdLst>
  <p:sldSz cx="12192000" cy="68580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Master" Target="slideMasters/slideMaster9.xml"/><Relationship Id="rId11" Type="http://schemas.openxmlformats.org/officeDocument/2006/relationships/slideMaster" Target="slideMasters/slideMaster10.xml"/><Relationship Id="rId12" Type="http://schemas.openxmlformats.org/officeDocument/2006/relationships/slideMaster" Target="slideMasters/slideMaster11.xml"/><Relationship Id="rId13" Type="http://schemas.openxmlformats.org/officeDocument/2006/relationships/slideMaster" Target="slideMasters/slideMaster12.xml"/><Relationship Id="rId14" Type="http://schemas.openxmlformats.org/officeDocument/2006/relationships/slideMaster" Target="slideMasters/slideMaster13.xml"/><Relationship Id="rId15" Type="http://schemas.openxmlformats.org/officeDocument/2006/relationships/slideMaster" Target="slideMasters/slideMaster14.xml"/><Relationship Id="rId16" Type="http://schemas.openxmlformats.org/officeDocument/2006/relationships/slideMaster" Target="slideMasters/slideMaster15.xml"/><Relationship Id="rId17" Type="http://schemas.openxmlformats.org/officeDocument/2006/relationships/slideMaster" Target="slideMasters/slideMaster16.xml"/><Relationship Id="rId18" Type="http://schemas.openxmlformats.org/officeDocument/2006/relationships/slideMaster" Target="slideMasters/slideMaster17.xml"/><Relationship Id="rId19" Type="http://schemas.openxmlformats.org/officeDocument/2006/relationships/slideMaster" Target="slideMasters/slideMaster18.xml"/><Relationship Id="rId20" Type="http://schemas.openxmlformats.org/officeDocument/2006/relationships/slideMaster" Target="slideMasters/slideMaster19.xml"/><Relationship Id="rId21" Type="http://schemas.openxmlformats.org/officeDocument/2006/relationships/slideMaster" Target="slideMasters/slideMaster20.xml"/><Relationship Id="rId22" Type="http://schemas.openxmlformats.org/officeDocument/2006/relationships/slide" Target="slides/slide1.xml"/><Relationship Id="rId23" Type="http://schemas.openxmlformats.org/officeDocument/2006/relationships/slide" Target="slides/slide2.xml"/><Relationship Id="rId24" Type="http://schemas.openxmlformats.org/officeDocument/2006/relationships/slide" Target="slides/slide3.xml"/><Relationship Id="rId25" Type="http://schemas.openxmlformats.org/officeDocument/2006/relationships/slide" Target="slides/slide4.xml"/><Relationship Id="rId26" Type="http://schemas.openxmlformats.org/officeDocument/2006/relationships/slide" Target="slides/slide5.xml"/><Relationship Id="rId27" Type="http://schemas.openxmlformats.org/officeDocument/2006/relationships/slide" Target="slides/slide6.xml"/><Relationship Id="rId28" Type="http://schemas.openxmlformats.org/officeDocument/2006/relationships/slide" Target="slides/slide7.xml"/><Relationship Id="rId29" Type="http://schemas.openxmlformats.org/officeDocument/2006/relationships/slide" Target="slides/slide8.xml"/><Relationship Id="rId30" Type="http://schemas.openxmlformats.org/officeDocument/2006/relationships/slide" Target="slides/slide9.xml"/><Relationship Id="rId31" Type="http://schemas.openxmlformats.org/officeDocument/2006/relationships/slide" Target="slides/slide10.xml"/><Relationship Id="rId32" Type="http://schemas.openxmlformats.org/officeDocument/2006/relationships/slide" Target="slides/slide11.xml"/><Relationship Id="rId33" Type="http://schemas.openxmlformats.org/officeDocument/2006/relationships/slide" Target="slides/slide12.xml"/><Relationship Id="rId34" Type="http://schemas.openxmlformats.org/officeDocument/2006/relationships/slide" Target="slides/slide13.xml"/><Relationship Id="rId35" Type="http://schemas.openxmlformats.org/officeDocument/2006/relationships/slide" Target="slides/slide14.xml"/><Relationship Id="rId36" Type="http://schemas.openxmlformats.org/officeDocument/2006/relationships/slide" Target="slides/slide15.xml"/><Relationship Id="rId37" Type="http://schemas.openxmlformats.org/officeDocument/2006/relationships/slide" Target="slides/slide16.xml"/><Relationship Id="rId38" Type="http://schemas.openxmlformats.org/officeDocument/2006/relationships/slide" Target="slides/slide17.xml"/><Relationship Id="rId39" Type="http://schemas.openxmlformats.org/officeDocument/2006/relationships/slide" Target="slides/slide18.xml"/><Relationship Id="rId40" Type="http://schemas.openxmlformats.org/officeDocument/2006/relationships/slide" Target="slides/slide19.xml"/><Relationship Id="rId41" Type="http://schemas.openxmlformats.org/officeDocument/2006/relationships/slide" Target="slides/slide20.xml"/><Relationship Id="rId42" Type="http://schemas.openxmlformats.org/officeDocument/2006/relationships/presProps" Target="presProps.xml"/>
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C9CDE4-727D-4011-83E5-40092D74032D}" type="doc">
      <dgm:prSet loTypeId="urn:microsoft.com/office/officeart/2005/8/layout/cycle6" loCatId="cycle" qsTypeId="urn:microsoft.com/office/officeart/2005/8/quickstyle/simple3" qsCatId="simple" csTypeId="urn:microsoft.com/office/officeart/2005/8/colors/accent1_1" csCatId="accent1" phldr="1"/>
      <dgm:spPr/>
      <dgm:t>
        <a:bodyPr/>
        <a:lstStyle/>
        <a:p>
          <a:endParaRPr lang="de-DE"/>
        </a:p>
      </dgm:t>
    </dgm:pt>
    <dgm:pt modelId="{1ED20C3C-1F3B-4167-8A24-911014ACDE85}">
      <dgm:prSet phldrT="[Text]" custT="1"/>
      <dgm:spPr>
        <a:ln>
          <a:noFill/>
        </a:ln>
      </dgm:spPr>
      <dgm:t>
        <a:bodyPr/>
        <a:lstStyle/>
        <a:p>
          <a:r>
            <a:rPr lang="fr-FR" sz="1800" b="1" noProof="0" dirty="0" smtClean="0">
              <a:solidFill>
                <a:schemeClr val="tx2"/>
              </a:solidFill>
            </a:rPr>
            <a:t>350 €</a:t>
          </a:r>
        </a:p>
        <a:p>
          <a:r>
            <a:rPr lang="fr-FR" sz="1600" noProof="0" dirty="0" smtClean="0">
              <a:solidFill>
                <a:schemeClr val="accent1"/>
              </a:solidFill>
            </a:rPr>
            <a:t>Aide mensuelle à la mobilité </a:t>
          </a:r>
          <a:r>
            <a:rPr lang="fr-FR" sz="1600" noProof="0" dirty="0" smtClean="0">
              <a:solidFill>
                <a:schemeClr val="accent2"/>
              </a:solidFill>
            </a:rPr>
            <a:t> </a:t>
          </a:r>
        </a:p>
      </dgm:t>
    </dgm:pt>
    <dgm:pt modelId="{03EFBEB5-144F-4681-AC8F-9D3715ADEE36}" type="parTrans" cxnId="{7ED19E10-4239-47D4-A4D3-1308056BECB9}">
      <dgm:prSet/>
      <dgm:spPr/>
      <dgm:t>
        <a:bodyPr/>
        <a:lstStyle/>
        <a:p>
          <a:endParaRPr lang="de-DE"/>
        </a:p>
      </dgm:t>
    </dgm:pt>
    <dgm:pt modelId="{A6FE602F-80B0-4FFE-9C46-D9723745B44E}" type="sibTrans" cxnId="{7ED19E10-4239-47D4-A4D3-1308056BECB9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de-DE"/>
        </a:p>
      </dgm:t>
    </dgm:pt>
    <dgm:pt modelId="{70D702A9-ADE0-4F29-8D10-8AFE7D2FD395}">
      <dgm:prSet phldrT="[Text]" custT="1"/>
      <dgm:spPr/>
      <dgm:t>
        <a:bodyPr/>
        <a:lstStyle/>
        <a:p>
          <a:r>
            <a:rPr lang="fr-FR" sz="1800" b="1" noProof="0" dirty="0" smtClean="0">
              <a:solidFill>
                <a:schemeClr val="tx2"/>
              </a:solidFill>
            </a:rPr>
            <a:t>1 année</a:t>
          </a:r>
        </a:p>
        <a:p>
          <a:r>
            <a:rPr lang="fr-FR" sz="1600" noProof="0" dirty="0" smtClean="0">
              <a:solidFill>
                <a:schemeClr val="accent1"/>
              </a:solidFill>
            </a:rPr>
            <a:t>Au minimum passée à l’étranger</a:t>
          </a:r>
          <a:endParaRPr lang="de-DE" sz="1600" noProof="0" dirty="0" smtClean="0">
            <a:solidFill>
              <a:schemeClr val="accent1"/>
            </a:solidFill>
          </a:endParaRPr>
        </a:p>
        <a:p>
          <a:endParaRPr lang="fr-FR" sz="1600" noProof="0" dirty="0" smtClean="0">
            <a:solidFill>
              <a:schemeClr val="accent1"/>
            </a:solidFill>
          </a:endParaRPr>
        </a:p>
      </dgm:t>
    </dgm:pt>
    <dgm:pt modelId="{FDB46497-E6D0-4E74-888E-C1E05DF795A3}" type="parTrans" cxnId="{BD08194D-56AA-4894-853C-FE3EC7409596}">
      <dgm:prSet/>
      <dgm:spPr/>
      <dgm:t>
        <a:bodyPr/>
        <a:lstStyle/>
        <a:p>
          <a:endParaRPr lang="de-DE"/>
        </a:p>
      </dgm:t>
    </dgm:pt>
    <dgm:pt modelId="{FC8597D9-85DF-478F-9B4C-412DC69E0E16}" type="sibTrans" cxnId="{BD08194D-56AA-4894-853C-FE3EC7409596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de-DE"/>
        </a:p>
      </dgm:t>
    </dgm:pt>
    <dgm:pt modelId="{F7D2DAEA-6E1A-4ECC-B339-CE17EB9439E5}">
      <dgm:prSet phldrT="[Text]" custT="1"/>
      <dgm:spPr/>
      <dgm:t>
        <a:bodyPr/>
        <a:lstStyle/>
        <a:p>
          <a:r>
            <a:rPr lang="fr-FR" sz="1800" b="1" noProof="0" dirty="0" smtClean="0">
              <a:solidFill>
                <a:schemeClr val="tx2"/>
              </a:solidFill>
            </a:rPr>
            <a:t>Expériences interculturelles </a:t>
          </a:r>
        </a:p>
        <a:p>
          <a:r>
            <a:rPr lang="fr-FR" sz="1600" dirty="0" smtClean="0">
              <a:solidFill>
                <a:schemeClr val="accent1"/>
              </a:solidFill>
            </a:rPr>
            <a:t>Découvrir de nouvelles cultures et créer des liens sociaux durables</a:t>
          </a:r>
          <a:endParaRPr lang="de-DE" sz="1600" dirty="0" smtClean="0">
            <a:solidFill>
              <a:schemeClr val="accent1"/>
            </a:solidFill>
          </a:endParaRPr>
        </a:p>
      </dgm:t>
    </dgm:pt>
    <dgm:pt modelId="{054FB34E-F628-4A22-8F6D-AD286DA781D5}" type="sibTrans" cxnId="{C37E89F9-24F1-4994-8F39-2A9B6E2B14AD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de-DE"/>
        </a:p>
      </dgm:t>
    </dgm:pt>
    <dgm:pt modelId="{F35571B7-64A5-4FDC-BEEB-2CDFA4B46C17}" type="parTrans" cxnId="{C37E89F9-24F1-4994-8F39-2A9B6E2B14AD}">
      <dgm:prSet/>
      <dgm:spPr/>
      <dgm:t>
        <a:bodyPr/>
        <a:lstStyle/>
        <a:p>
          <a:endParaRPr lang="de-DE"/>
        </a:p>
      </dgm:t>
    </dgm:pt>
    <dgm:pt modelId="{CE56FAAA-392D-4DD3-86DF-1212F533C93B}">
      <dgm:prSet phldrT="[Text]" custT="1"/>
      <dgm:spPr/>
      <dgm:t>
        <a:bodyPr/>
        <a:lstStyle/>
        <a:p>
          <a:r>
            <a:rPr lang="fr-FR" sz="1800" b="1" noProof="0" dirty="0" smtClean="0">
              <a:solidFill>
                <a:schemeClr val="tx2"/>
              </a:solidFill>
            </a:rPr>
            <a:t>Top organisation</a:t>
          </a:r>
        </a:p>
        <a:p>
          <a:r>
            <a:rPr lang="fr-FR" sz="1600" noProof="0" dirty="0" smtClean="0">
              <a:solidFill>
                <a:schemeClr val="accent1"/>
              </a:solidFill>
            </a:rPr>
            <a:t>pas d’allongement de la durée d'études</a:t>
          </a:r>
        </a:p>
      </dgm:t>
    </dgm:pt>
    <dgm:pt modelId="{5B50EA88-7F5F-44F9-B76D-F52B9316209E}" type="sibTrans" cxnId="{78A22D37-9BF6-4123-ABC7-0C41FBB12F9A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de-DE"/>
        </a:p>
      </dgm:t>
    </dgm:pt>
    <dgm:pt modelId="{271AA0CF-DA59-47A3-BE2F-F6979F7731A6}" type="parTrans" cxnId="{78A22D37-9BF6-4123-ABC7-0C41FBB12F9A}">
      <dgm:prSet/>
      <dgm:spPr/>
      <dgm:t>
        <a:bodyPr/>
        <a:lstStyle/>
        <a:p>
          <a:endParaRPr lang="de-DE"/>
        </a:p>
      </dgm:t>
    </dgm:pt>
    <dgm:pt modelId="{610E0514-766C-4B3E-A97C-99CE58BF8288}">
      <dgm:prSet phldrT="[Text]" custT="1"/>
      <dgm:spPr/>
      <dgm:t>
        <a:bodyPr/>
        <a:lstStyle/>
        <a:p>
          <a:r>
            <a:rPr lang="fr-FR" sz="1800" b="1" noProof="0" dirty="0" smtClean="0">
              <a:solidFill>
                <a:schemeClr val="tx2"/>
              </a:solidFill>
            </a:rPr>
            <a:t>Encadrement</a:t>
          </a:r>
        </a:p>
        <a:p>
          <a:r>
            <a:rPr lang="fr-FR" sz="1600" b="0" noProof="0" dirty="0" smtClean="0">
              <a:solidFill>
                <a:schemeClr val="accent1"/>
              </a:solidFill>
            </a:rPr>
            <a:t>Préparation ciblée </a:t>
          </a:r>
          <a:r>
            <a:rPr lang="fr-FR" sz="1600" b="0" dirty="0" smtClean="0">
              <a:solidFill>
                <a:schemeClr val="accent1"/>
              </a:solidFill>
            </a:rPr>
            <a:t>et </a:t>
          </a:r>
          <a:r>
            <a:rPr lang="fr-FR" sz="1600" b="0" noProof="0" dirty="0" smtClean="0">
              <a:solidFill>
                <a:schemeClr val="accent1"/>
              </a:solidFill>
            </a:rPr>
            <a:t>interlocuteur*</a:t>
          </a:r>
          <a:r>
            <a:rPr lang="fr-FR" sz="1600" b="0" noProof="0" dirty="0" err="1" smtClean="0">
              <a:solidFill>
                <a:schemeClr val="accent1"/>
              </a:solidFill>
            </a:rPr>
            <a:t>trices</a:t>
          </a:r>
          <a:r>
            <a:rPr lang="fr-FR" sz="1600" b="0" noProof="0" dirty="0" smtClean="0">
              <a:solidFill>
                <a:schemeClr val="accent1"/>
              </a:solidFill>
            </a:rPr>
            <a:t> personnel*les</a:t>
          </a:r>
          <a:r>
            <a:rPr lang="fr-FR" sz="1600" b="0" dirty="0" smtClean="0">
              <a:solidFill>
                <a:schemeClr val="accent1"/>
              </a:solidFill>
            </a:rPr>
            <a:t> dans </a:t>
          </a:r>
          <a:r>
            <a:rPr lang="fr-FR" sz="1600" b="0" noProof="0" dirty="0" smtClean="0">
              <a:solidFill>
                <a:schemeClr val="accent1"/>
              </a:solidFill>
            </a:rPr>
            <a:t>les deux pays</a:t>
          </a:r>
        </a:p>
      </dgm:t>
    </dgm:pt>
    <dgm:pt modelId="{FC3C402E-4C4A-44FF-96FC-D20B5B8F7FF5}" type="sibTrans" cxnId="{86FB08DE-9BF9-4929-9CCD-191263EC0E40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de-DE"/>
        </a:p>
      </dgm:t>
    </dgm:pt>
    <dgm:pt modelId="{EA92302E-C579-49E2-A7D5-4D52F8BE3E17}" type="parTrans" cxnId="{86FB08DE-9BF9-4929-9CCD-191263EC0E40}">
      <dgm:prSet/>
      <dgm:spPr/>
      <dgm:t>
        <a:bodyPr/>
        <a:lstStyle/>
        <a:p>
          <a:endParaRPr lang="de-DE"/>
        </a:p>
      </dgm:t>
    </dgm:pt>
    <dgm:pt modelId="{63D1BE94-0147-4266-9CFD-1AEB7FA6989E}" type="pres">
      <dgm:prSet presAssocID="{1AC9CDE4-727D-4011-83E5-40092D74032D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37BC15DC-5054-41CF-922C-DDE1C17747C6}" type="pres">
      <dgm:prSet presAssocID="{1ED20C3C-1F3B-4167-8A24-911014ACDE85}" presName="node" presStyleLbl="node1" presStyleIdx="0" presStyleCnt="5" custScaleX="118198" custScaleY="117485" custRadScaleRad="99373" custRadScaleInc="4099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0CBBF346-31D5-4396-B0A2-4FFD5F3CFA86}" type="pres">
      <dgm:prSet presAssocID="{1ED20C3C-1F3B-4167-8A24-911014ACDE85}" presName="spNode" presStyleCnt="0"/>
      <dgm:spPr/>
    </dgm:pt>
    <dgm:pt modelId="{D574633F-D9C1-4F28-B66A-255E9437A762}" type="pres">
      <dgm:prSet presAssocID="{A6FE602F-80B0-4FFE-9C46-D9723745B44E}" presName="sibTrans" presStyleLbl="sibTrans1D1" presStyleIdx="0" presStyleCnt="5"/>
      <dgm:spPr/>
      <dgm:t>
        <a:bodyPr/>
        <a:lstStyle/>
        <a:p>
          <a:endParaRPr lang="de-DE"/>
        </a:p>
      </dgm:t>
    </dgm:pt>
    <dgm:pt modelId="{78666950-F2AC-4E40-985B-CC02374C3807}" type="pres">
      <dgm:prSet presAssocID="{F7D2DAEA-6E1A-4ECC-B339-CE17EB9439E5}" presName="node" presStyleLbl="node1" presStyleIdx="1" presStyleCnt="5" custScaleX="205057" custScaleY="145764" custRadScaleRad="98135" custRadScaleInc="2291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BFED3746-55DA-4D91-BC8B-BF64BDD21CB1}" type="pres">
      <dgm:prSet presAssocID="{F7D2DAEA-6E1A-4ECC-B339-CE17EB9439E5}" presName="spNode" presStyleCnt="0"/>
      <dgm:spPr/>
    </dgm:pt>
    <dgm:pt modelId="{150FDA99-C239-4A33-916D-26FBE3AF8FD2}" type="pres">
      <dgm:prSet presAssocID="{054FB34E-F628-4A22-8F6D-AD286DA781D5}" presName="sibTrans" presStyleLbl="sibTrans1D1" presStyleIdx="1" presStyleCnt="5"/>
      <dgm:spPr/>
      <dgm:t>
        <a:bodyPr/>
        <a:lstStyle/>
        <a:p>
          <a:endParaRPr lang="de-DE"/>
        </a:p>
      </dgm:t>
    </dgm:pt>
    <dgm:pt modelId="{FC9762AB-0345-41F1-9047-7E48B945A74E}" type="pres">
      <dgm:prSet presAssocID="{CE56FAAA-392D-4DD3-86DF-1212F533C93B}" presName="node" presStyleLbl="node1" presStyleIdx="2" presStyleCnt="5" custScaleX="130134" custScaleY="123049" custRadScaleRad="98832" custRadScaleInc="-53446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05676003-6342-4B4E-B68B-992762EA6021}" type="pres">
      <dgm:prSet presAssocID="{CE56FAAA-392D-4DD3-86DF-1212F533C93B}" presName="spNode" presStyleCnt="0"/>
      <dgm:spPr/>
    </dgm:pt>
    <dgm:pt modelId="{D424AD5B-B878-4801-B80B-D49D04BA3AC7}" type="pres">
      <dgm:prSet presAssocID="{5B50EA88-7F5F-44F9-B76D-F52B9316209E}" presName="sibTrans" presStyleLbl="sibTrans1D1" presStyleIdx="2" presStyleCnt="5"/>
      <dgm:spPr/>
      <dgm:t>
        <a:bodyPr/>
        <a:lstStyle/>
        <a:p>
          <a:endParaRPr lang="de-DE"/>
        </a:p>
      </dgm:t>
    </dgm:pt>
    <dgm:pt modelId="{F61C1193-09E7-4EF9-AE58-93A734096A07}" type="pres">
      <dgm:prSet presAssocID="{610E0514-766C-4B3E-A97C-99CE58BF8288}" presName="node" presStyleLbl="node1" presStyleIdx="3" presStyleCnt="5" custScaleX="173486" custScaleY="136637" custRadScaleRad="100636" custRadScaleInc="52329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EFC67422-01DD-4758-BD29-635B78A2FC94}" type="pres">
      <dgm:prSet presAssocID="{610E0514-766C-4B3E-A97C-99CE58BF8288}" presName="spNode" presStyleCnt="0"/>
      <dgm:spPr/>
    </dgm:pt>
    <dgm:pt modelId="{5AD4D56A-9BDD-496B-8391-7ECE530B6ED7}" type="pres">
      <dgm:prSet presAssocID="{FC3C402E-4C4A-44FF-96FC-D20B5B8F7FF5}" presName="sibTrans" presStyleLbl="sibTrans1D1" presStyleIdx="3" presStyleCnt="5"/>
      <dgm:spPr/>
      <dgm:t>
        <a:bodyPr/>
        <a:lstStyle/>
        <a:p>
          <a:endParaRPr lang="de-DE"/>
        </a:p>
      </dgm:t>
    </dgm:pt>
    <dgm:pt modelId="{31265F50-6117-4F15-8167-C36E6377825B}" type="pres">
      <dgm:prSet presAssocID="{70D702A9-ADE0-4F29-8D10-8AFE7D2FD395}" presName="node" presStyleLbl="node1" presStyleIdx="4" presStyleCnt="5" custScaleX="131045" custScaleY="112091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32C32657-196D-4F73-89FB-4C8F1AF5B285}" type="pres">
      <dgm:prSet presAssocID="{70D702A9-ADE0-4F29-8D10-8AFE7D2FD395}" presName="spNode" presStyleCnt="0"/>
      <dgm:spPr/>
    </dgm:pt>
    <dgm:pt modelId="{5F204080-90B0-4401-BA20-5CB230059800}" type="pres">
      <dgm:prSet presAssocID="{FC8597D9-85DF-478F-9B4C-412DC69E0E16}" presName="sibTrans" presStyleLbl="sibTrans1D1" presStyleIdx="4" presStyleCnt="5"/>
      <dgm:spPr/>
      <dgm:t>
        <a:bodyPr/>
        <a:lstStyle/>
        <a:p>
          <a:endParaRPr lang="de-DE"/>
        </a:p>
      </dgm:t>
    </dgm:pt>
  </dgm:ptLst>
  <dgm:cxnLst>
    <dgm:cxn modelId="{7ED19E10-4239-47D4-A4D3-1308056BECB9}" srcId="{1AC9CDE4-727D-4011-83E5-40092D74032D}" destId="{1ED20C3C-1F3B-4167-8A24-911014ACDE85}" srcOrd="0" destOrd="0" parTransId="{03EFBEB5-144F-4681-AC8F-9D3715ADEE36}" sibTransId="{A6FE602F-80B0-4FFE-9C46-D9723745B44E}"/>
    <dgm:cxn modelId="{7565FE92-5FF5-4769-B2B0-E148AE2B9A32}" type="presOf" srcId="{A6FE602F-80B0-4FFE-9C46-D9723745B44E}" destId="{D574633F-D9C1-4F28-B66A-255E9437A762}" srcOrd="0" destOrd="0" presId="urn:microsoft.com/office/officeart/2005/8/layout/cycle6"/>
    <dgm:cxn modelId="{BD08194D-56AA-4894-853C-FE3EC7409596}" srcId="{1AC9CDE4-727D-4011-83E5-40092D74032D}" destId="{70D702A9-ADE0-4F29-8D10-8AFE7D2FD395}" srcOrd="4" destOrd="0" parTransId="{FDB46497-E6D0-4E74-888E-C1E05DF795A3}" sibTransId="{FC8597D9-85DF-478F-9B4C-412DC69E0E16}"/>
    <dgm:cxn modelId="{86FB08DE-9BF9-4929-9CCD-191263EC0E40}" srcId="{1AC9CDE4-727D-4011-83E5-40092D74032D}" destId="{610E0514-766C-4B3E-A97C-99CE58BF8288}" srcOrd="3" destOrd="0" parTransId="{EA92302E-C579-49E2-A7D5-4D52F8BE3E17}" sibTransId="{FC3C402E-4C4A-44FF-96FC-D20B5B8F7FF5}"/>
    <dgm:cxn modelId="{5B218868-25A6-43ED-8DF4-8CCD6FFAFF69}" type="presOf" srcId="{CE56FAAA-392D-4DD3-86DF-1212F533C93B}" destId="{FC9762AB-0345-41F1-9047-7E48B945A74E}" srcOrd="0" destOrd="0" presId="urn:microsoft.com/office/officeart/2005/8/layout/cycle6"/>
    <dgm:cxn modelId="{E4646734-E269-4BF1-9AD2-49DAFC2F5F83}" type="presOf" srcId="{610E0514-766C-4B3E-A97C-99CE58BF8288}" destId="{F61C1193-09E7-4EF9-AE58-93A734096A07}" srcOrd="0" destOrd="0" presId="urn:microsoft.com/office/officeart/2005/8/layout/cycle6"/>
    <dgm:cxn modelId="{8BE9635E-CCA0-4A39-A5F7-7C14438639D9}" type="presOf" srcId="{054FB34E-F628-4A22-8F6D-AD286DA781D5}" destId="{150FDA99-C239-4A33-916D-26FBE3AF8FD2}" srcOrd="0" destOrd="0" presId="urn:microsoft.com/office/officeart/2005/8/layout/cycle6"/>
    <dgm:cxn modelId="{60B89F9C-40CD-4848-BA35-AEC29DCCCEF6}" type="presOf" srcId="{F7D2DAEA-6E1A-4ECC-B339-CE17EB9439E5}" destId="{78666950-F2AC-4E40-985B-CC02374C3807}" srcOrd="0" destOrd="0" presId="urn:microsoft.com/office/officeart/2005/8/layout/cycle6"/>
    <dgm:cxn modelId="{58B3F51C-E87A-4C9E-8623-8697770C005B}" type="presOf" srcId="{70D702A9-ADE0-4F29-8D10-8AFE7D2FD395}" destId="{31265F50-6117-4F15-8167-C36E6377825B}" srcOrd="0" destOrd="0" presId="urn:microsoft.com/office/officeart/2005/8/layout/cycle6"/>
    <dgm:cxn modelId="{036F4EEB-39AD-4FAA-A3A3-1E651B3A9BD9}" type="presOf" srcId="{1ED20C3C-1F3B-4167-8A24-911014ACDE85}" destId="{37BC15DC-5054-41CF-922C-DDE1C17747C6}" srcOrd="0" destOrd="0" presId="urn:microsoft.com/office/officeart/2005/8/layout/cycle6"/>
    <dgm:cxn modelId="{3725938C-5BF0-4FA0-A2D1-92905C86CB3C}" type="presOf" srcId="{FC3C402E-4C4A-44FF-96FC-D20B5B8F7FF5}" destId="{5AD4D56A-9BDD-496B-8391-7ECE530B6ED7}" srcOrd="0" destOrd="0" presId="urn:microsoft.com/office/officeart/2005/8/layout/cycle6"/>
    <dgm:cxn modelId="{C37E89F9-24F1-4994-8F39-2A9B6E2B14AD}" srcId="{1AC9CDE4-727D-4011-83E5-40092D74032D}" destId="{F7D2DAEA-6E1A-4ECC-B339-CE17EB9439E5}" srcOrd="1" destOrd="0" parTransId="{F35571B7-64A5-4FDC-BEEB-2CDFA4B46C17}" sibTransId="{054FB34E-F628-4A22-8F6D-AD286DA781D5}"/>
    <dgm:cxn modelId="{FE616A57-C3DB-415E-A531-F0DCEFB39215}" type="presOf" srcId="{FC8597D9-85DF-478F-9B4C-412DC69E0E16}" destId="{5F204080-90B0-4401-BA20-5CB230059800}" srcOrd="0" destOrd="0" presId="urn:microsoft.com/office/officeart/2005/8/layout/cycle6"/>
    <dgm:cxn modelId="{8E5A1CE0-4C23-4C24-B138-9A2B028FF08A}" type="presOf" srcId="{5B50EA88-7F5F-44F9-B76D-F52B9316209E}" destId="{D424AD5B-B878-4801-B80B-D49D04BA3AC7}" srcOrd="0" destOrd="0" presId="urn:microsoft.com/office/officeart/2005/8/layout/cycle6"/>
    <dgm:cxn modelId="{78A22D37-9BF6-4123-ABC7-0C41FBB12F9A}" srcId="{1AC9CDE4-727D-4011-83E5-40092D74032D}" destId="{CE56FAAA-392D-4DD3-86DF-1212F533C93B}" srcOrd="2" destOrd="0" parTransId="{271AA0CF-DA59-47A3-BE2F-F6979F7731A6}" sibTransId="{5B50EA88-7F5F-44F9-B76D-F52B9316209E}"/>
    <dgm:cxn modelId="{1B5CB7D5-F384-48CD-BDFE-9DFF2F076FD7}" type="presOf" srcId="{1AC9CDE4-727D-4011-83E5-40092D74032D}" destId="{63D1BE94-0147-4266-9CFD-1AEB7FA6989E}" srcOrd="0" destOrd="0" presId="urn:microsoft.com/office/officeart/2005/8/layout/cycle6"/>
    <dgm:cxn modelId="{40B6A71B-4C1C-4405-8B5C-FDA876E2E72E}" type="presParOf" srcId="{63D1BE94-0147-4266-9CFD-1AEB7FA6989E}" destId="{37BC15DC-5054-41CF-922C-DDE1C17747C6}" srcOrd="0" destOrd="0" presId="urn:microsoft.com/office/officeart/2005/8/layout/cycle6"/>
    <dgm:cxn modelId="{A0EA5909-AC08-4E79-9BAA-086EC13E0FBC}" type="presParOf" srcId="{63D1BE94-0147-4266-9CFD-1AEB7FA6989E}" destId="{0CBBF346-31D5-4396-B0A2-4FFD5F3CFA86}" srcOrd="1" destOrd="0" presId="urn:microsoft.com/office/officeart/2005/8/layout/cycle6"/>
    <dgm:cxn modelId="{0BEE3204-7E75-471C-AA02-F360CE21C0C5}" type="presParOf" srcId="{63D1BE94-0147-4266-9CFD-1AEB7FA6989E}" destId="{D574633F-D9C1-4F28-B66A-255E9437A762}" srcOrd="2" destOrd="0" presId="urn:microsoft.com/office/officeart/2005/8/layout/cycle6"/>
    <dgm:cxn modelId="{6ACD0CE1-96E2-4238-B428-F60911F9C1DF}" type="presParOf" srcId="{63D1BE94-0147-4266-9CFD-1AEB7FA6989E}" destId="{78666950-F2AC-4E40-985B-CC02374C3807}" srcOrd="3" destOrd="0" presId="urn:microsoft.com/office/officeart/2005/8/layout/cycle6"/>
    <dgm:cxn modelId="{DFD3AB2C-7A47-4184-8244-B4BE33CB6FF4}" type="presParOf" srcId="{63D1BE94-0147-4266-9CFD-1AEB7FA6989E}" destId="{BFED3746-55DA-4D91-BC8B-BF64BDD21CB1}" srcOrd="4" destOrd="0" presId="urn:microsoft.com/office/officeart/2005/8/layout/cycle6"/>
    <dgm:cxn modelId="{2C935398-E130-4475-A458-E1C9D8F41DF2}" type="presParOf" srcId="{63D1BE94-0147-4266-9CFD-1AEB7FA6989E}" destId="{150FDA99-C239-4A33-916D-26FBE3AF8FD2}" srcOrd="5" destOrd="0" presId="urn:microsoft.com/office/officeart/2005/8/layout/cycle6"/>
    <dgm:cxn modelId="{FB8ECDDC-311D-4D98-BE82-B2ED57752201}" type="presParOf" srcId="{63D1BE94-0147-4266-9CFD-1AEB7FA6989E}" destId="{FC9762AB-0345-41F1-9047-7E48B945A74E}" srcOrd="6" destOrd="0" presId="urn:microsoft.com/office/officeart/2005/8/layout/cycle6"/>
    <dgm:cxn modelId="{FE5C5D57-D0F6-428F-A85D-A6BB7344C53F}" type="presParOf" srcId="{63D1BE94-0147-4266-9CFD-1AEB7FA6989E}" destId="{05676003-6342-4B4E-B68B-992762EA6021}" srcOrd="7" destOrd="0" presId="urn:microsoft.com/office/officeart/2005/8/layout/cycle6"/>
    <dgm:cxn modelId="{9C03E787-6C8C-4818-8279-64004FA202FA}" type="presParOf" srcId="{63D1BE94-0147-4266-9CFD-1AEB7FA6989E}" destId="{D424AD5B-B878-4801-B80B-D49D04BA3AC7}" srcOrd="8" destOrd="0" presId="urn:microsoft.com/office/officeart/2005/8/layout/cycle6"/>
    <dgm:cxn modelId="{76E045F4-B525-40B1-9183-2231BC8174D0}" type="presParOf" srcId="{63D1BE94-0147-4266-9CFD-1AEB7FA6989E}" destId="{F61C1193-09E7-4EF9-AE58-93A734096A07}" srcOrd="9" destOrd="0" presId="urn:microsoft.com/office/officeart/2005/8/layout/cycle6"/>
    <dgm:cxn modelId="{BE21751A-4BC3-4742-BA1B-CA57DD6B3A00}" type="presParOf" srcId="{63D1BE94-0147-4266-9CFD-1AEB7FA6989E}" destId="{EFC67422-01DD-4758-BD29-635B78A2FC94}" srcOrd="10" destOrd="0" presId="urn:microsoft.com/office/officeart/2005/8/layout/cycle6"/>
    <dgm:cxn modelId="{9BC2060B-D598-4560-A742-F70145A4933B}" type="presParOf" srcId="{63D1BE94-0147-4266-9CFD-1AEB7FA6989E}" destId="{5AD4D56A-9BDD-496B-8391-7ECE530B6ED7}" srcOrd="11" destOrd="0" presId="urn:microsoft.com/office/officeart/2005/8/layout/cycle6"/>
    <dgm:cxn modelId="{55E54BC1-EF92-4969-A913-4931DD9580C5}" type="presParOf" srcId="{63D1BE94-0147-4266-9CFD-1AEB7FA6989E}" destId="{31265F50-6117-4F15-8167-C36E6377825B}" srcOrd="12" destOrd="0" presId="urn:microsoft.com/office/officeart/2005/8/layout/cycle6"/>
    <dgm:cxn modelId="{FCF6A92E-52DC-41E8-9286-3EC77360B6D1}" type="presParOf" srcId="{63D1BE94-0147-4266-9CFD-1AEB7FA6989E}" destId="{32C32657-196D-4F73-89FB-4C8F1AF5B285}" srcOrd="13" destOrd="0" presId="urn:microsoft.com/office/officeart/2005/8/layout/cycle6"/>
    <dgm:cxn modelId="{D4327644-C2DF-4C0C-929D-876A843A1DF5}" type="presParOf" srcId="{63D1BE94-0147-4266-9CFD-1AEB7FA6989E}" destId="{5F204080-90B0-4401-BA20-5CB230059800}" srcOrd="14" destOrd="0" presId="urn:microsoft.com/office/officeart/2005/8/layout/cycle6"/>
  </dgm:cxnLst>
  <dgm:bg/>
  <dgm:whole>
    <a:ln w="38100"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BC15DC-5054-41CF-922C-DDE1C17747C6}">
      <dsp:nvSpPr>
        <dsp:cNvPr id="0" name=""/>
        <dsp:cNvSpPr/>
      </dsp:nvSpPr>
      <dsp:spPr>
        <a:xfrm>
          <a:off x="3660166" y="-107922"/>
          <a:ext cx="2237191" cy="1445402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b="1" kern="1200" noProof="0" dirty="0" smtClean="0">
              <a:solidFill>
                <a:schemeClr val="tx2"/>
              </a:solidFill>
            </a:rPr>
            <a:t>350 €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noProof="0" dirty="0" smtClean="0">
              <a:solidFill>
                <a:schemeClr val="accent1"/>
              </a:solidFill>
            </a:rPr>
            <a:t>Aide mensuelle à la mobilité </a:t>
          </a:r>
          <a:r>
            <a:rPr lang="fr-FR" sz="1600" kern="1200" noProof="0" dirty="0" smtClean="0">
              <a:solidFill>
                <a:schemeClr val="accent2"/>
              </a:solidFill>
            </a:rPr>
            <a:t> </a:t>
          </a:r>
        </a:p>
      </dsp:txBody>
      <dsp:txXfrm>
        <a:off x="3730725" y="-37363"/>
        <a:ext cx="2096073" cy="1304284"/>
      </dsp:txXfrm>
    </dsp:sp>
    <dsp:sp modelId="{D574633F-D9C1-4F28-B66A-255E9437A762}">
      <dsp:nvSpPr>
        <dsp:cNvPr id="0" name=""/>
        <dsp:cNvSpPr/>
      </dsp:nvSpPr>
      <dsp:spPr>
        <a:xfrm>
          <a:off x="2208420" y="576114"/>
          <a:ext cx="4912108" cy="4912108"/>
        </a:xfrm>
        <a:custGeom>
          <a:avLst/>
          <a:gdLst/>
          <a:ahLst/>
          <a:cxnLst/>
          <a:rect l="0" t="0" r="0" b="0"/>
          <a:pathLst>
            <a:path>
              <a:moveTo>
                <a:pt x="3698209" y="337268"/>
              </a:moveTo>
              <a:arcTo wR="2456054" hR="2456054" stAng="18022880" swAng="1484756"/>
            </a:path>
          </a:pathLst>
        </a:custGeom>
        <a:noFill/>
        <a:ln w="190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</dsp:sp>
    <dsp:sp modelId="{78666950-F2AC-4E40-985B-CC02374C3807}">
      <dsp:nvSpPr>
        <dsp:cNvPr id="0" name=""/>
        <dsp:cNvSpPr/>
      </dsp:nvSpPr>
      <dsp:spPr>
        <a:xfrm>
          <a:off x="5149363" y="1636726"/>
          <a:ext cx="3881214" cy="1793315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b="1" kern="1200" noProof="0" dirty="0" smtClean="0">
              <a:solidFill>
                <a:schemeClr val="tx2"/>
              </a:solidFill>
            </a:rPr>
            <a:t>Expériences interculturelles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smtClean="0">
              <a:solidFill>
                <a:schemeClr val="accent1"/>
              </a:solidFill>
            </a:rPr>
            <a:t>Découvrir de nouvelles cultures et créer des liens sociaux durables</a:t>
          </a:r>
          <a:endParaRPr lang="de-DE" sz="1600" kern="1200" dirty="0" smtClean="0">
            <a:solidFill>
              <a:schemeClr val="accent1"/>
            </a:solidFill>
          </a:endParaRPr>
        </a:p>
      </dsp:txBody>
      <dsp:txXfrm>
        <a:off x="5236905" y="1724268"/>
        <a:ext cx="3706130" cy="1618231"/>
      </dsp:txXfrm>
    </dsp:sp>
    <dsp:sp modelId="{150FDA99-C239-4A33-916D-26FBE3AF8FD2}">
      <dsp:nvSpPr>
        <dsp:cNvPr id="0" name=""/>
        <dsp:cNvSpPr/>
      </dsp:nvSpPr>
      <dsp:spPr>
        <a:xfrm>
          <a:off x="2223898" y="675166"/>
          <a:ext cx="4912108" cy="4912108"/>
        </a:xfrm>
        <a:custGeom>
          <a:avLst/>
          <a:gdLst/>
          <a:ahLst/>
          <a:cxnLst/>
          <a:rect l="0" t="0" r="0" b="0"/>
          <a:pathLst>
            <a:path>
              <a:moveTo>
                <a:pt x="4893276" y="2759615"/>
              </a:moveTo>
              <a:arcTo wR="2456054" hR="2456054" stAng="425985" swAng="656139"/>
            </a:path>
          </a:pathLst>
        </a:custGeom>
        <a:noFill/>
        <a:ln w="190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</dsp:sp>
    <dsp:sp modelId="{FC9762AB-0345-41F1-9047-7E48B945A74E}">
      <dsp:nvSpPr>
        <dsp:cNvPr id="0" name=""/>
        <dsp:cNvSpPr/>
      </dsp:nvSpPr>
      <dsp:spPr>
        <a:xfrm>
          <a:off x="5332444" y="3896165"/>
          <a:ext cx="2463110" cy="1513855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b="1" kern="1200" noProof="0" dirty="0" smtClean="0">
              <a:solidFill>
                <a:schemeClr val="tx2"/>
              </a:solidFill>
            </a:rPr>
            <a:t>Top organisation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noProof="0" dirty="0" smtClean="0">
              <a:solidFill>
                <a:schemeClr val="accent1"/>
              </a:solidFill>
            </a:rPr>
            <a:t>pas d’allongement de la durée d'études</a:t>
          </a:r>
        </a:p>
      </dsp:txBody>
      <dsp:txXfrm>
        <a:off x="5406344" y="3970065"/>
        <a:ext cx="2315310" cy="1366055"/>
      </dsp:txXfrm>
    </dsp:sp>
    <dsp:sp modelId="{D424AD5B-B878-4801-B80B-D49D04BA3AC7}">
      <dsp:nvSpPr>
        <dsp:cNvPr id="0" name=""/>
        <dsp:cNvSpPr/>
      </dsp:nvSpPr>
      <dsp:spPr>
        <a:xfrm>
          <a:off x="2147314" y="606839"/>
          <a:ext cx="4912108" cy="4912108"/>
        </a:xfrm>
        <a:custGeom>
          <a:avLst/>
          <a:gdLst/>
          <a:ahLst/>
          <a:cxnLst/>
          <a:rect l="0" t="0" r="0" b="0"/>
          <a:pathLst>
            <a:path>
              <a:moveTo>
                <a:pt x="3177353" y="4803803"/>
              </a:moveTo>
              <a:arcTo wR="2456054" hR="2456054" stAng="4375288" swAng="1121872"/>
            </a:path>
          </a:pathLst>
        </a:custGeom>
        <a:noFill/>
        <a:ln w="190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</dsp:sp>
    <dsp:sp modelId="{F61C1193-09E7-4EF9-AE58-93A734096A07}">
      <dsp:nvSpPr>
        <dsp:cNvPr id="0" name=""/>
        <dsp:cNvSpPr/>
      </dsp:nvSpPr>
      <dsp:spPr>
        <a:xfrm>
          <a:off x="1242171" y="3850435"/>
          <a:ext cx="3283654" cy="1681027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b="1" kern="1200" noProof="0" dirty="0" smtClean="0">
              <a:solidFill>
                <a:schemeClr val="tx2"/>
              </a:solidFill>
            </a:rPr>
            <a:t>Encadrement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b="0" kern="1200" noProof="0" dirty="0" smtClean="0">
              <a:solidFill>
                <a:schemeClr val="accent1"/>
              </a:solidFill>
            </a:rPr>
            <a:t>Préparation ciblée </a:t>
          </a:r>
          <a:r>
            <a:rPr lang="fr-FR" sz="1600" b="0" kern="1200" dirty="0" smtClean="0">
              <a:solidFill>
                <a:schemeClr val="accent1"/>
              </a:solidFill>
            </a:rPr>
            <a:t>et </a:t>
          </a:r>
          <a:r>
            <a:rPr lang="fr-FR" sz="1600" b="0" kern="1200" noProof="0" dirty="0" smtClean="0">
              <a:solidFill>
                <a:schemeClr val="accent1"/>
              </a:solidFill>
            </a:rPr>
            <a:t>interlocuteur*</a:t>
          </a:r>
          <a:r>
            <a:rPr lang="fr-FR" sz="1600" b="0" kern="1200" noProof="0" dirty="0" err="1" smtClean="0">
              <a:solidFill>
                <a:schemeClr val="accent1"/>
              </a:solidFill>
            </a:rPr>
            <a:t>trices</a:t>
          </a:r>
          <a:r>
            <a:rPr lang="fr-FR" sz="1600" b="0" kern="1200" noProof="0" dirty="0" smtClean="0">
              <a:solidFill>
                <a:schemeClr val="accent1"/>
              </a:solidFill>
            </a:rPr>
            <a:t> personnel*les</a:t>
          </a:r>
          <a:r>
            <a:rPr lang="fr-FR" sz="1600" b="0" kern="1200" dirty="0" smtClean="0">
              <a:solidFill>
                <a:schemeClr val="accent1"/>
              </a:solidFill>
            </a:rPr>
            <a:t> dans </a:t>
          </a:r>
          <a:r>
            <a:rPr lang="fr-FR" sz="1600" b="0" kern="1200" noProof="0" dirty="0" smtClean="0">
              <a:solidFill>
                <a:schemeClr val="accent1"/>
              </a:solidFill>
            </a:rPr>
            <a:t>les deux pays</a:t>
          </a:r>
        </a:p>
      </dsp:txBody>
      <dsp:txXfrm>
        <a:off x="1324232" y="3932496"/>
        <a:ext cx="3119532" cy="1516905"/>
      </dsp:txXfrm>
    </dsp:sp>
    <dsp:sp modelId="{5AD4D56A-9BDD-496B-8391-7ECE530B6ED7}">
      <dsp:nvSpPr>
        <dsp:cNvPr id="0" name=""/>
        <dsp:cNvSpPr/>
      </dsp:nvSpPr>
      <dsp:spPr>
        <a:xfrm>
          <a:off x="2279130" y="643745"/>
          <a:ext cx="4912108" cy="4912108"/>
        </a:xfrm>
        <a:custGeom>
          <a:avLst/>
          <a:gdLst/>
          <a:ahLst/>
          <a:cxnLst/>
          <a:rect l="0" t="0" r="0" b="0"/>
          <a:pathLst>
            <a:path>
              <a:moveTo>
                <a:pt x="114867" y="3198378"/>
              </a:moveTo>
              <a:arcTo wR="2456054" hR="2456054" stAng="9744458" swAng="1203189"/>
            </a:path>
          </a:pathLst>
        </a:custGeom>
        <a:noFill/>
        <a:ln w="190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</dsp:sp>
    <dsp:sp modelId="{31265F50-6117-4F15-8167-C36E6377825B}">
      <dsp:nvSpPr>
        <dsp:cNvPr id="0" name=""/>
        <dsp:cNvSpPr/>
      </dsp:nvSpPr>
      <dsp:spPr>
        <a:xfrm>
          <a:off x="1160835" y="1606591"/>
          <a:ext cx="2480352" cy="137904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b="1" kern="1200" noProof="0" dirty="0" smtClean="0">
              <a:solidFill>
                <a:schemeClr val="tx2"/>
              </a:solidFill>
            </a:rPr>
            <a:t>1 année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noProof="0" dirty="0" smtClean="0">
              <a:solidFill>
                <a:schemeClr val="accent1"/>
              </a:solidFill>
            </a:rPr>
            <a:t>Au minimum passée à l’étranger</a:t>
          </a:r>
          <a:endParaRPr lang="de-DE" sz="1600" kern="1200" noProof="0" dirty="0" smtClean="0">
            <a:solidFill>
              <a:schemeClr val="accent1"/>
            </a:solidFill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600" kern="1200" noProof="0" dirty="0" smtClean="0">
            <a:solidFill>
              <a:schemeClr val="accent1"/>
            </a:solidFill>
          </a:endParaRPr>
        </a:p>
      </dsp:txBody>
      <dsp:txXfrm>
        <a:off x="1228154" y="1673910"/>
        <a:ext cx="2345714" cy="1244402"/>
      </dsp:txXfrm>
    </dsp:sp>
    <dsp:sp modelId="{5F204080-90B0-4401-BA20-5CB230059800}">
      <dsp:nvSpPr>
        <dsp:cNvPr id="0" name=""/>
        <dsp:cNvSpPr/>
      </dsp:nvSpPr>
      <dsp:spPr>
        <a:xfrm>
          <a:off x="2261046" y="625694"/>
          <a:ext cx="4912108" cy="4912108"/>
        </a:xfrm>
        <a:custGeom>
          <a:avLst/>
          <a:gdLst/>
          <a:ahLst/>
          <a:cxnLst/>
          <a:rect l="0" t="0" r="0" b="0"/>
          <a:pathLst>
            <a:path>
              <a:moveTo>
                <a:pt x="499414" y="971546"/>
              </a:moveTo>
              <a:arcTo wR="2456054" hR="2456054" stAng="13031260" swAng="1622999"/>
            </a:path>
          </a:pathLst>
        </a:custGeom>
        <a:noFill/>
        <a:ln w="190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9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0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A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Gitter - Layouthilf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4F3A130E-E6B0-4770-9087-FCDE652C0238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6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1_Überschrift mi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87F6D519-42A2-46B0-8816-9221AFAF4304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9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1_Folie mit Feld WLAN Zuga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1"/>
          </p:nvPr>
        </p:nvSpPr>
        <p:spPr/>
        <p:txBody>
          <a:bodyPr/>
          <a:p>
            <a:fld id="{22FEAA45-AFF0-4E5F-A691-377FCA872938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2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2_B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4_B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5_B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1_B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C_Titelfolie_mit 2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Überschrift mi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4"/>
          </p:nvPr>
        </p:nvSpPr>
        <p:spPr/>
        <p:txBody>
          <a:bodyPr/>
          <a:p>
            <a:fld id="{735BF5A3-9000-4039-868A-770ABF2BEB8D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5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Folie Inhaltsverzeichn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62CDD8B9-CA3C-4577-8BA0-D2A1974BD6E6}" type="slidenum">
              <a:t>&lt;#&gt;</a:t>
            </a:fld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Folie mit Feld WLAN Zuga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7"/>
          </p:nvPr>
        </p:nvSpPr>
        <p:spPr/>
        <p:txBody>
          <a:bodyPr/>
          <a:p>
            <a:fld id="{53C07A2E-E43C-4258-B9E0-48C5746B4D84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8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Kapitelfolie / Zwischen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Zwischenfolie / Statements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2_Folie Bild und 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96A2CBBC-3121-4DA8-91D9-A174E6BA3F48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Folie Bild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05DE7DC4-9EF8-4D76-8172-D078D9BEA63D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1_Folie 1 - Bild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7EA3484D-36FB-4176-BB80-4466C8369FE5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Folie 2 - Bild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2F615D97-F4F9-4E5C-B33A-4E35F8889223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1_Impressum - Bild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wmf"/><Relationship Id="rId3" Type="http://schemas.openxmlformats.org/officeDocument/2006/relationships/image" Target="../media/image2.wmf"/><Relationship Id="rId4" Type="http://schemas.openxmlformats.org/officeDocument/2006/relationships/image" Target="../media/image3.wmf"/><Relationship Id="rId5" Type="http://schemas.openxmlformats.org/officeDocument/2006/relationships/slideLayout" Target="../slideLayouts/slideLayout1.xml"/>
</Relationships>
</file>

<file path=ppt/slideMasters/_rels/slideMaster10.xml.rels><?xml version="1.0" encoding="UTF-8"?>
<Relationships xmlns="http://schemas.openxmlformats.org/package/2006/relationships"><Relationship Id="rId1" Type="http://schemas.openxmlformats.org/officeDocument/2006/relationships/theme" Target="../theme/theme10.xml"/><Relationship Id="rId2" Type="http://schemas.openxmlformats.org/officeDocument/2006/relationships/slideLayout" Target="../slideLayouts/slideLayout10.xml"/>
</Relationships>
</file>

<file path=ppt/slideMasters/_rels/slideMaster11.xml.rels><?xml version="1.0" encoding="UTF-8"?>
<Relationships xmlns="http://schemas.openxmlformats.org/package/2006/relationships"><Relationship Id="rId1" Type="http://schemas.openxmlformats.org/officeDocument/2006/relationships/theme" Target="../theme/theme11.xml"/><Relationship Id="rId2" Type="http://schemas.openxmlformats.org/officeDocument/2006/relationships/image" Target="../media/image3.wmf"/><Relationship Id="rId3" Type="http://schemas.openxmlformats.org/officeDocument/2006/relationships/slideLayout" Target="../slideLayouts/slideLayout11.xml"/>
</Relationships>
</file>

<file path=ppt/slideMasters/_rels/slideMaster12.xml.rels><?xml version="1.0" encoding="UTF-8"?>
<Relationships xmlns="http://schemas.openxmlformats.org/package/2006/relationships"><Relationship Id="rId1" Type="http://schemas.openxmlformats.org/officeDocument/2006/relationships/theme" Target="../theme/theme12.xml"/><Relationship Id="rId2" Type="http://schemas.openxmlformats.org/officeDocument/2006/relationships/image" Target="../media/image2.wmf"/><Relationship Id="rId3" Type="http://schemas.openxmlformats.org/officeDocument/2006/relationships/slideLayout" Target="../slideLayouts/slideLayout12.xml"/>
</Relationships>
</file>

<file path=ppt/slideMasters/_rels/slideMaster13.xml.rels><?xml version="1.0" encoding="UTF-8"?>
<Relationships xmlns="http://schemas.openxmlformats.org/package/2006/relationships"><Relationship Id="rId1" Type="http://schemas.openxmlformats.org/officeDocument/2006/relationships/theme" Target="../theme/theme13.xml"/><Relationship Id="rId2" Type="http://schemas.openxmlformats.org/officeDocument/2006/relationships/image" Target="../media/image3.wmf"/><Relationship Id="rId3" Type="http://schemas.openxmlformats.org/officeDocument/2006/relationships/slideLayout" Target="../slideLayouts/slideLayout13.xml"/>
</Relationships>
</file>

<file path=ppt/slideMasters/_rels/slideMaster14.xml.rels><?xml version="1.0" encoding="UTF-8"?>
<Relationships xmlns="http://schemas.openxmlformats.org/package/2006/relationships"><Relationship Id="rId1" Type="http://schemas.openxmlformats.org/officeDocument/2006/relationships/theme" Target="../theme/theme14.xml"/><Relationship Id="rId2" Type="http://schemas.openxmlformats.org/officeDocument/2006/relationships/image" Target="../media/image2.wmf"/><Relationship Id="rId3" Type="http://schemas.openxmlformats.org/officeDocument/2006/relationships/slideLayout" Target="../slideLayouts/slideLayout14.xml"/>
</Relationships>
</file>

<file path=ppt/slideMasters/_rels/slideMaster15.xml.rels><?xml version="1.0" encoding="UTF-8"?>
<Relationships xmlns="http://schemas.openxmlformats.org/package/2006/relationships"><Relationship Id="rId1" Type="http://schemas.openxmlformats.org/officeDocument/2006/relationships/theme" Target="../theme/theme15.xml"/><Relationship Id="rId2" Type="http://schemas.openxmlformats.org/officeDocument/2006/relationships/image" Target="../media/image1.wmf"/><Relationship Id="rId3" Type="http://schemas.openxmlformats.org/officeDocument/2006/relationships/image" Target="../media/image3.wmf"/><Relationship Id="rId4" Type="http://schemas.openxmlformats.org/officeDocument/2006/relationships/slideLayout" Target="../slideLayouts/slideLayout15.xml"/>
</Relationships>
</file>

<file path=ppt/slideMasters/_rels/slideMaster16.xml.rels><?xml version="1.0" encoding="UTF-8"?>
<Relationships xmlns="http://schemas.openxmlformats.org/package/2006/relationships"><Relationship Id="rId1" Type="http://schemas.openxmlformats.org/officeDocument/2006/relationships/theme" Target="../theme/theme16.xml"/><Relationship Id="rId2" Type="http://schemas.openxmlformats.org/officeDocument/2006/relationships/image" Target="../media/image1.wmf"/><Relationship Id="rId3" Type="http://schemas.openxmlformats.org/officeDocument/2006/relationships/image" Target="../media/image4.png"/><Relationship Id="rId4" Type="http://schemas.openxmlformats.org/officeDocument/2006/relationships/image" Target="../media/image3.wmf"/><Relationship Id="rId5" Type="http://schemas.openxmlformats.org/officeDocument/2006/relationships/slideLayout" Target="../slideLayouts/slideLayout16.xml"/>
</Relationships>
</file>

<file path=ppt/slideMasters/_rels/slideMaster17.xml.rels><?xml version="1.0" encoding="UTF-8"?>
<Relationships xmlns="http://schemas.openxmlformats.org/package/2006/relationships"><Relationship Id="rId1" Type="http://schemas.openxmlformats.org/officeDocument/2006/relationships/theme" Target="../theme/theme17.xml"/><Relationship Id="rId2" Type="http://schemas.openxmlformats.org/officeDocument/2006/relationships/slideLayout" Target="../slideLayouts/slideLayout17.xml"/>
</Relationships>
</file>

<file path=ppt/slideMasters/_rels/slideMaster18.xml.rels><?xml version="1.0" encoding="UTF-8"?>
<Relationships xmlns="http://schemas.openxmlformats.org/package/2006/relationships"><Relationship Id="rId1" Type="http://schemas.openxmlformats.org/officeDocument/2006/relationships/theme" Target="../theme/theme18.xml"/><Relationship Id="rId2" Type="http://schemas.openxmlformats.org/officeDocument/2006/relationships/image" Target="../media/image1.wmf"/><Relationship Id="rId3" Type="http://schemas.openxmlformats.org/officeDocument/2006/relationships/image" Target="../media/image2.wmf"/><Relationship Id="rId4" Type="http://schemas.openxmlformats.org/officeDocument/2006/relationships/image" Target="../media/image3.wmf"/><Relationship Id="rId5" Type="http://schemas.openxmlformats.org/officeDocument/2006/relationships/slideLayout" Target="../slideLayouts/slideLayout18.xml"/>
</Relationships>
</file>

<file path=ppt/slideMasters/_rels/slideMaster19.xml.rels><?xml version="1.0" encoding="UTF-8"?>
<Relationships xmlns="http://schemas.openxmlformats.org/package/2006/relationships"><Relationship Id="rId1" Type="http://schemas.openxmlformats.org/officeDocument/2006/relationships/theme" Target="../theme/theme19.xml"/><Relationship Id="rId2" Type="http://schemas.openxmlformats.org/officeDocument/2006/relationships/image" Target="../media/image3.wmf"/><Relationship Id="rId3" Type="http://schemas.openxmlformats.org/officeDocument/2006/relationships/slideLayout" Target="../slideLayouts/slideLayout19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3.wmf"/><Relationship Id="rId3" Type="http://schemas.openxmlformats.org/officeDocument/2006/relationships/slideLayout" Target="../slideLayouts/slideLayout2.xml"/>
</Relationships>
</file>

<file path=ppt/slideMasters/_rels/slideMaster20.xml.rels><?xml version="1.0" encoding="UTF-8"?>
<Relationships xmlns="http://schemas.openxmlformats.org/package/2006/relationships"><Relationship Id="rId1" Type="http://schemas.openxmlformats.org/officeDocument/2006/relationships/theme" Target="../theme/theme20.xml"/><Relationship Id="rId2" Type="http://schemas.openxmlformats.org/officeDocument/2006/relationships/image" Target="../media/image3.wmf"/><Relationship Id="rId3" Type="http://schemas.openxmlformats.org/officeDocument/2006/relationships/slideLayout" Target="../slideLayouts/slideLayout20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3.wmf"/><Relationship Id="rId3" Type="http://schemas.openxmlformats.org/officeDocument/2006/relationships/slideLayout" Target="../slideLayouts/slideLayout3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4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image" Target="../media/image3.wmf"/><Relationship Id="rId3" Type="http://schemas.openxmlformats.org/officeDocument/2006/relationships/slideLayout" Target="../slideLayouts/slideLayout5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image" Target="../media/image3.wmf"/><Relationship Id="rId3" Type="http://schemas.openxmlformats.org/officeDocument/2006/relationships/slideLayout" Target="../slideLayouts/slideLayout6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image" Target="../media/image3.wmf"/><Relationship Id="rId3" Type="http://schemas.openxmlformats.org/officeDocument/2006/relationships/slideLayout" Target="../slideLayouts/slideLayout7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image" Target="../media/image3.wmf"/><Relationship Id="rId3" Type="http://schemas.openxmlformats.org/officeDocument/2006/relationships/slideLayout" Target="../slideLayouts/slideLayout8.xml"/>
</Relationships>
</file>

<file path=ppt/slideMasters/_rels/slideMaster9.xml.rels><?xml version="1.0" encoding="UTF-8"?>
<Relationships xmlns="http://schemas.openxmlformats.org/package/2006/relationships"><Relationship Id="rId1" Type="http://schemas.openxmlformats.org/officeDocument/2006/relationships/theme" Target="../theme/theme9.xml"/><Relationship Id="rId2" Type="http://schemas.openxmlformats.org/officeDocument/2006/relationships/image" Target="../media/image3.wmf"/><Relationship Id="rId3" Type="http://schemas.openxmlformats.org/officeDocument/2006/relationships/slideLayout" Target="../slideLayouts/slideLayout9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0" name="Bild 14" descr=""/>
          <p:cNvPicPr/>
          <p:nvPr/>
        </p:nvPicPr>
        <p:blipFill>
          <a:blip r:embed="rId2"/>
          <a:srcRect l="0" t="9397" r="0" b="48669"/>
          <a:stretch/>
        </p:blipFill>
        <p:spPr>
          <a:xfrm>
            <a:off x="797400" y="0"/>
            <a:ext cx="8486280" cy="3433320"/>
          </a:xfrm>
          <a:prstGeom prst="rect">
            <a:avLst/>
          </a:prstGeom>
          <a:ln w="0">
            <a:noFill/>
          </a:ln>
        </p:spPr>
      </p:pic>
      <p:sp>
        <p:nvSpPr>
          <p:cNvPr id="1" name="Rectangle 8"/>
          <p:cNvSpPr/>
          <p:nvPr/>
        </p:nvSpPr>
        <p:spPr>
          <a:xfrm>
            <a:off x="0" y="3430440"/>
            <a:ext cx="12190320" cy="342576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pic>
        <p:nvPicPr>
          <p:cNvPr id="2" name="Bild 15" descr=""/>
          <p:cNvPicPr/>
          <p:nvPr/>
        </p:nvPicPr>
        <p:blipFill>
          <a:blip r:embed="rId3"/>
          <a:srcRect l="0" t="51219" r="0" b="6888"/>
          <a:stretch/>
        </p:blipFill>
        <p:spPr>
          <a:xfrm>
            <a:off x="797400" y="3426120"/>
            <a:ext cx="8486280" cy="3430080"/>
          </a:xfrm>
          <a:prstGeom prst="rect">
            <a:avLst/>
          </a:prstGeom>
          <a:ln w="0">
            <a:noFill/>
          </a:ln>
        </p:spPr>
      </p:pic>
      <p:sp>
        <p:nvSpPr>
          <p:cNvPr id="3" name="Bogen 9"/>
          <p:cNvSpPr/>
          <p:nvPr/>
        </p:nvSpPr>
        <p:spPr>
          <a:xfrm flipH="1" rot="16200000">
            <a:off x="2064960" y="880560"/>
            <a:ext cx="729720" cy="618840"/>
          </a:xfrm>
          <a:prstGeom prst="arc">
            <a:avLst>
              <a:gd name="adj1" fmla="val 16200000"/>
              <a:gd name="adj2" fmla="val 0"/>
            </a:avLst>
          </a:prstGeom>
          <a:noFill/>
          <a:ln w="3175">
            <a:solidFill>
              <a:srgbClr val="009cd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dk1"/>
              </a:solidFill>
              <a:latin typeface="Arial"/>
              <a:ea typeface="Arial Unicode MS"/>
            </a:endParaRPr>
          </a:p>
        </p:txBody>
      </p:sp>
      <p:sp>
        <p:nvSpPr>
          <p:cNvPr id="4" name="Bogen 12"/>
          <p:cNvSpPr/>
          <p:nvPr/>
        </p:nvSpPr>
        <p:spPr>
          <a:xfrm rot="5400000">
            <a:off x="3564360" y="1346760"/>
            <a:ext cx="729720" cy="1091880"/>
          </a:xfrm>
          <a:prstGeom prst="arc">
            <a:avLst>
              <a:gd name="adj1" fmla="val 16200000"/>
              <a:gd name="adj2" fmla="val 0"/>
            </a:avLst>
          </a:prstGeom>
          <a:noFill/>
          <a:ln w="3175">
            <a:solidFill>
              <a:srgbClr val="009cd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dk1"/>
              </a:solidFill>
              <a:latin typeface="Arial"/>
              <a:ea typeface="Arial Unicode MS"/>
            </a:endParaRPr>
          </a:p>
        </p:txBody>
      </p:sp>
      <p:sp>
        <p:nvSpPr>
          <p:cNvPr id="5" name="Oval 13"/>
          <p:cNvSpPr/>
          <p:nvPr/>
        </p:nvSpPr>
        <p:spPr>
          <a:xfrm>
            <a:off x="3904920" y="2235240"/>
            <a:ext cx="46440" cy="4644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lIns="90000" rIns="90000" tIns="16200" bIns="162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sp>
        <p:nvSpPr>
          <p:cNvPr id="6" name="Bogen 16"/>
          <p:cNvSpPr/>
          <p:nvPr/>
        </p:nvSpPr>
        <p:spPr>
          <a:xfrm rot="5400000">
            <a:off x="5181480" y="495000"/>
            <a:ext cx="729720" cy="1091880"/>
          </a:xfrm>
          <a:prstGeom prst="arc">
            <a:avLst>
              <a:gd name="adj1" fmla="val 16200000"/>
              <a:gd name="adj2" fmla="val 0"/>
            </a:avLst>
          </a:prstGeom>
          <a:noFill/>
          <a:ln w="3175">
            <a:solidFill>
              <a:srgbClr val="009cd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dk1"/>
              </a:solidFill>
              <a:latin typeface="Arial"/>
              <a:ea typeface="Arial Unicode MS"/>
            </a:endParaRPr>
          </a:p>
        </p:txBody>
      </p:sp>
      <p:sp>
        <p:nvSpPr>
          <p:cNvPr id="7" name="Oval 17"/>
          <p:cNvSpPr/>
          <p:nvPr/>
        </p:nvSpPr>
        <p:spPr>
          <a:xfrm>
            <a:off x="5522400" y="1385280"/>
            <a:ext cx="46440" cy="4644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lIns="90000" rIns="90000" tIns="16200" bIns="162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sp>
        <p:nvSpPr>
          <p:cNvPr id="8" name="Bogen 18"/>
          <p:cNvSpPr/>
          <p:nvPr/>
        </p:nvSpPr>
        <p:spPr>
          <a:xfrm rot="5400000">
            <a:off x="1350360" y="1681560"/>
            <a:ext cx="729720" cy="1091880"/>
          </a:xfrm>
          <a:prstGeom prst="arc">
            <a:avLst>
              <a:gd name="adj1" fmla="val 16200000"/>
              <a:gd name="adj2" fmla="val 0"/>
            </a:avLst>
          </a:prstGeom>
          <a:noFill/>
          <a:ln w="3175">
            <a:solidFill>
              <a:srgbClr val="009cd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dk1"/>
              </a:solidFill>
              <a:latin typeface="Arial"/>
              <a:ea typeface="Arial Unicode MS"/>
            </a:endParaRPr>
          </a:p>
        </p:txBody>
      </p:sp>
      <p:sp>
        <p:nvSpPr>
          <p:cNvPr id="9" name="Oval 19"/>
          <p:cNvSpPr/>
          <p:nvPr/>
        </p:nvSpPr>
        <p:spPr>
          <a:xfrm>
            <a:off x="1690920" y="2570040"/>
            <a:ext cx="46440" cy="4644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lIns="90000" rIns="90000" tIns="16200" bIns="162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sp>
        <p:nvSpPr>
          <p:cNvPr id="10" name="Abgerundetes Rechteck 20"/>
          <p:cNvSpPr/>
          <p:nvPr/>
        </p:nvSpPr>
        <p:spPr>
          <a:xfrm>
            <a:off x="1782360" y="914760"/>
            <a:ext cx="689040" cy="280800"/>
          </a:xfrm>
          <a:prstGeom prst="roundRect">
            <a:avLst>
              <a:gd name="adj" fmla="val 1242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wrap="none" horzOverflow="overflow" lIns="72000" rIns="72000" tIns="0" bIns="46800" anchor="ctr">
            <a:spAutoFit/>
          </a:bodyPr>
          <a:p>
            <a:pPr algn="ctr" defTabSz="914400">
              <a:lnSpc>
                <a:spcPct val="100000"/>
              </a:lnSpc>
            </a:pPr>
            <a:r>
              <a:rPr b="0" lang="de-DE" sz="1400" spc="-1" strike="noStrike">
                <a:solidFill>
                  <a:schemeClr val="lt1"/>
                </a:solidFill>
                <a:latin typeface="Arial"/>
                <a:ea typeface="Arial Unicode MS"/>
              </a:rPr>
              <a:t>mobile</a:t>
            </a:r>
            <a:endParaRPr b="0" lang="de-DE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Abgerundetes Rechteck 21"/>
          <p:cNvSpPr/>
          <p:nvPr/>
        </p:nvSpPr>
        <p:spPr>
          <a:xfrm>
            <a:off x="1206000" y="1956240"/>
            <a:ext cx="1504440" cy="280800"/>
          </a:xfrm>
          <a:prstGeom prst="roundRect">
            <a:avLst>
              <a:gd name="adj" fmla="val 1242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wrap="none" horzOverflow="overflow" lIns="72000" rIns="72000" tIns="0" bIns="46800" anchor="ctr">
            <a:spAutoFit/>
          </a:bodyPr>
          <a:p>
            <a:pPr algn="ctr" defTabSz="914400">
              <a:lnSpc>
                <a:spcPct val="100000"/>
              </a:lnSpc>
            </a:pPr>
            <a:r>
              <a:rPr b="0" lang="de-DE" sz="1400" spc="-1" strike="noStrike">
                <a:solidFill>
                  <a:schemeClr val="lt1"/>
                </a:solidFill>
                <a:latin typeface="Arial"/>
                <a:ea typeface="Arial Unicode MS"/>
              </a:rPr>
              <a:t>ouvert au monde</a:t>
            </a:r>
            <a:endParaRPr b="0" lang="de-DE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Abgerundetes Rechteck 22"/>
          <p:cNvSpPr/>
          <p:nvPr/>
        </p:nvSpPr>
        <p:spPr>
          <a:xfrm>
            <a:off x="3821760" y="1627560"/>
            <a:ext cx="1059480" cy="280800"/>
          </a:xfrm>
          <a:prstGeom prst="roundRect">
            <a:avLst>
              <a:gd name="adj" fmla="val 1242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wrap="none" horzOverflow="overflow" lIns="72000" rIns="72000" tIns="0" bIns="46800" anchor="ctr">
            <a:spAutoFit/>
          </a:bodyPr>
          <a:p>
            <a:pPr algn="ctr" defTabSz="914400">
              <a:lnSpc>
                <a:spcPct val="100000"/>
              </a:lnSpc>
            </a:pPr>
            <a:r>
              <a:rPr b="0" lang="de-DE" sz="1400" spc="-1" strike="noStrike">
                <a:solidFill>
                  <a:schemeClr val="lt1"/>
                </a:solidFill>
                <a:latin typeface="Arial"/>
                <a:ea typeface="Arial Unicode MS"/>
              </a:rPr>
              <a:t>scientifique</a:t>
            </a:r>
            <a:endParaRPr b="0" lang="de-DE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Oval 23"/>
          <p:cNvSpPr/>
          <p:nvPr/>
        </p:nvSpPr>
        <p:spPr>
          <a:xfrm>
            <a:off x="2408760" y="1532160"/>
            <a:ext cx="46440" cy="4644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lIns="90000" rIns="90000" tIns="16200" bIns="162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sp>
        <p:nvSpPr>
          <p:cNvPr id="14" name="Abgerundetes Rechteck 24"/>
          <p:cNvSpPr/>
          <p:nvPr/>
        </p:nvSpPr>
        <p:spPr>
          <a:xfrm>
            <a:off x="7536240" y="2450880"/>
            <a:ext cx="870480" cy="280800"/>
          </a:xfrm>
          <a:prstGeom prst="roundRect">
            <a:avLst>
              <a:gd name="adj" fmla="val 1242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wrap="none" horzOverflow="overflow" lIns="72000" rIns="72000" tIns="0" bIns="46800" anchor="ctr">
            <a:spAutoFit/>
          </a:bodyPr>
          <a:p>
            <a:pPr algn="ctr" defTabSz="914400">
              <a:lnSpc>
                <a:spcPct val="100000"/>
              </a:lnSpc>
            </a:pPr>
            <a:r>
              <a:rPr b="0" lang="de-DE" sz="1400" spc="-1" strike="noStrike">
                <a:solidFill>
                  <a:schemeClr val="lt1"/>
                </a:solidFill>
                <a:latin typeface="Arial"/>
                <a:ea typeface="Arial Unicode MS"/>
              </a:rPr>
              <a:t>excellent</a:t>
            </a:r>
            <a:endParaRPr b="0" lang="de-DE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Bogen 25"/>
          <p:cNvSpPr/>
          <p:nvPr/>
        </p:nvSpPr>
        <p:spPr>
          <a:xfrm flipH="1" rot="16200000">
            <a:off x="8259840" y="2293920"/>
            <a:ext cx="704880" cy="803160"/>
          </a:xfrm>
          <a:prstGeom prst="arc">
            <a:avLst>
              <a:gd name="adj1" fmla="val 16200000"/>
              <a:gd name="adj2" fmla="val 0"/>
            </a:avLst>
          </a:prstGeom>
          <a:noFill/>
          <a:ln w="3175">
            <a:solidFill>
              <a:srgbClr val="009cd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dk1"/>
              </a:solidFill>
              <a:latin typeface="Arial"/>
              <a:ea typeface="Arial Unicode MS"/>
            </a:endParaRPr>
          </a:p>
        </p:txBody>
      </p:sp>
      <p:sp>
        <p:nvSpPr>
          <p:cNvPr id="16" name="Abgerundetes Rechteck 26"/>
          <p:cNvSpPr/>
          <p:nvPr/>
        </p:nvSpPr>
        <p:spPr>
          <a:xfrm>
            <a:off x="5182920" y="2134440"/>
            <a:ext cx="917640" cy="280800"/>
          </a:xfrm>
          <a:prstGeom prst="roundRect">
            <a:avLst>
              <a:gd name="adj" fmla="val 1242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wrap="none" horzOverflow="overflow" lIns="72000" rIns="72000" tIns="0" bIns="46800" anchor="ctr">
            <a:spAutoFit/>
          </a:bodyPr>
          <a:p>
            <a:pPr algn="ctr" defTabSz="914400">
              <a:lnSpc>
                <a:spcPct val="100000"/>
              </a:lnSpc>
            </a:pPr>
            <a:r>
              <a:rPr b="0" lang="de-DE" sz="1400" spc="-1" strike="noStrike">
                <a:solidFill>
                  <a:schemeClr val="lt1"/>
                </a:solidFill>
                <a:latin typeface="Arial"/>
                <a:ea typeface="Arial Unicode MS"/>
              </a:rPr>
              <a:t>européen</a:t>
            </a:r>
            <a:endParaRPr b="0" lang="de-DE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Abgerundetes Rechteck 27"/>
          <p:cNvSpPr/>
          <p:nvPr/>
        </p:nvSpPr>
        <p:spPr>
          <a:xfrm>
            <a:off x="5831280" y="771480"/>
            <a:ext cx="501840" cy="280800"/>
          </a:xfrm>
          <a:prstGeom prst="roundRect">
            <a:avLst>
              <a:gd name="adj" fmla="val 1242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wrap="none" horzOverflow="overflow" lIns="72000" rIns="72000" tIns="0" bIns="46800" anchor="ctr">
            <a:spAutoFit/>
          </a:bodyPr>
          <a:p>
            <a:pPr algn="ctr" defTabSz="914400">
              <a:lnSpc>
                <a:spcPct val="100000"/>
              </a:lnSpc>
            </a:pPr>
            <a:r>
              <a:rPr b="0" lang="de-DE" sz="1400" spc="-1" strike="noStrike">
                <a:solidFill>
                  <a:schemeClr val="lt1"/>
                </a:solidFill>
                <a:latin typeface="Arial"/>
                <a:ea typeface="Arial Unicode MS"/>
              </a:rPr>
              <a:t>dual</a:t>
            </a:r>
            <a:endParaRPr b="0" lang="de-DE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Abgerundetes Rechteck 28"/>
          <p:cNvSpPr/>
          <p:nvPr/>
        </p:nvSpPr>
        <p:spPr>
          <a:xfrm>
            <a:off x="8416800" y="1605960"/>
            <a:ext cx="839880" cy="280800"/>
          </a:xfrm>
          <a:prstGeom prst="roundRect">
            <a:avLst>
              <a:gd name="adj" fmla="val 12428"/>
            </a:avLst>
          </a:prstGeom>
          <a:solidFill>
            <a:schemeClr val="accent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wrap="none" horzOverflow="overflow" lIns="72000" rIns="72000" tIns="0" bIns="46800" anchor="ctr">
            <a:spAutoFit/>
          </a:bodyPr>
          <a:p>
            <a:pPr algn="ctr" defTabSz="914400">
              <a:lnSpc>
                <a:spcPct val="100000"/>
              </a:lnSpc>
            </a:pPr>
            <a:r>
              <a:rPr b="0" lang="de-DE" sz="1400" spc="-1" strike="noStrike">
                <a:solidFill>
                  <a:schemeClr val="lt1"/>
                </a:solidFill>
                <a:latin typeface="Arial"/>
                <a:ea typeface="Arial Unicode MS"/>
              </a:rPr>
              <a:t>innovant</a:t>
            </a:r>
            <a:endParaRPr b="0" lang="de-DE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Bogen 29"/>
          <p:cNvSpPr/>
          <p:nvPr/>
        </p:nvSpPr>
        <p:spPr>
          <a:xfrm flipV="1" rot="5400000">
            <a:off x="5511240" y="1989360"/>
            <a:ext cx="757440" cy="839520"/>
          </a:xfrm>
          <a:prstGeom prst="arc">
            <a:avLst>
              <a:gd name="adj1" fmla="val 16200000"/>
              <a:gd name="adj2" fmla="val 0"/>
            </a:avLst>
          </a:prstGeom>
          <a:noFill/>
          <a:ln w="3175">
            <a:solidFill>
              <a:srgbClr val="009cd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dk1"/>
              </a:solidFill>
              <a:latin typeface="Arial"/>
              <a:ea typeface="Arial Unicode MS"/>
            </a:endParaRPr>
          </a:p>
        </p:txBody>
      </p:sp>
      <p:sp>
        <p:nvSpPr>
          <p:cNvPr id="20" name="Oval 30"/>
          <p:cNvSpPr/>
          <p:nvPr/>
        </p:nvSpPr>
        <p:spPr>
          <a:xfrm>
            <a:off x="5875200" y="2765160"/>
            <a:ext cx="46440" cy="4644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lIns="90000" rIns="90000" tIns="16200" bIns="162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sp>
        <p:nvSpPr>
          <p:cNvPr id="21" name="Bogen 31"/>
          <p:cNvSpPr/>
          <p:nvPr/>
        </p:nvSpPr>
        <p:spPr>
          <a:xfrm flipH="1" rot="16200000">
            <a:off x="8565120" y="1550520"/>
            <a:ext cx="729720" cy="618840"/>
          </a:xfrm>
          <a:prstGeom prst="arc">
            <a:avLst>
              <a:gd name="adj1" fmla="val 16200000"/>
              <a:gd name="adj2" fmla="val 0"/>
            </a:avLst>
          </a:prstGeom>
          <a:noFill/>
          <a:ln w="3175">
            <a:solidFill>
              <a:srgbClr val="009cd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dk1"/>
              </a:solidFill>
              <a:latin typeface="Arial"/>
              <a:ea typeface="Arial Unicode MS"/>
            </a:endParaRPr>
          </a:p>
        </p:txBody>
      </p:sp>
      <p:sp>
        <p:nvSpPr>
          <p:cNvPr id="22" name="Oval 32"/>
          <p:cNvSpPr/>
          <p:nvPr/>
        </p:nvSpPr>
        <p:spPr>
          <a:xfrm>
            <a:off x="8908560" y="2202120"/>
            <a:ext cx="46440" cy="46440"/>
          </a:xfrm>
          <a:prstGeom prst="ellipse">
            <a:avLst/>
          </a:prstGeom>
          <a:solidFill>
            <a:schemeClr val="accent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lIns="90000" rIns="90000" tIns="16200" bIns="162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sp>
        <p:nvSpPr>
          <p:cNvPr id="23" name="Oval 33"/>
          <p:cNvSpPr/>
          <p:nvPr/>
        </p:nvSpPr>
        <p:spPr>
          <a:xfrm>
            <a:off x="8620200" y="3025080"/>
            <a:ext cx="46440" cy="46440"/>
          </a:xfrm>
          <a:prstGeom prst="ellipse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lIns="90000" rIns="90000" tIns="16200" bIns="162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sp>
        <p:nvSpPr>
          <p:cNvPr id="24" name="Abgerundetes Rechteck 34"/>
          <p:cNvSpPr/>
          <p:nvPr/>
        </p:nvSpPr>
        <p:spPr>
          <a:xfrm>
            <a:off x="2793960" y="2471040"/>
            <a:ext cx="710640" cy="280800"/>
          </a:xfrm>
          <a:prstGeom prst="roundRect">
            <a:avLst>
              <a:gd name="adj" fmla="val 1242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wrap="none" horzOverflow="overflow" lIns="72000" rIns="72000" tIns="0" bIns="46800" anchor="ctr">
            <a:spAutoFit/>
          </a:bodyPr>
          <a:p>
            <a:pPr algn="ctr" defTabSz="914400">
              <a:lnSpc>
                <a:spcPct val="100000"/>
              </a:lnSpc>
            </a:pPr>
            <a:r>
              <a:rPr b="0" lang="de-DE" sz="1400" spc="-1" strike="noStrike">
                <a:solidFill>
                  <a:schemeClr val="lt1"/>
                </a:solidFill>
                <a:latin typeface="Arial"/>
                <a:ea typeface="Arial Unicode MS"/>
              </a:rPr>
              <a:t>integré</a:t>
            </a:r>
            <a:endParaRPr b="0" lang="de-DE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Bogen 35"/>
          <p:cNvSpPr/>
          <p:nvPr/>
        </p:nvSpPr>
        <p:spPr>
          <a:xfrm flipH="1" rot="16200000">
            <a:off x="3438000" y="2333880"/>
            <a:ext cx="704880" cy="803160"/>
          </a:xfrm>
          <a:prstGeom prst="arc">
            <a:avLst>
              <a:gd name="adj1" fmla="val 16200000"/>
              <a:gd name="adj2" fmla="val 0"/>
            </a:avLst>
          </a:prstGeom>
          <a:noFill/>
          <a:ln w="3175">
            <a:solidFill>
              <a:srgbClr val="009cd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dk1"/>
              </a:solidFill>
              <a:latin typeface="Arial"/>
              <a:ea typeface="Arial Unicode MS"/>
            </a:endParaRPr>
          </a:p>
        </p:txBody>
      </p:sp>
      <p:sp>
        <p:nvSpPr>
          <p:cNvPr id="26" name="Oval 36"/>
          <p:cNvSpPr/>
          <p:nvPr/>
        </p:nvSpPr>
        <p:spPr>
          <a:xfrm>
            <a:off x="3798360" y="3065040"/>
            <a:ext cx="46440" cy="4644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lIns="90000" rIns="90000" tIns="16200" bIns="162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pic>
        <p:nvPicPr>
          <p:cNvPr id="27" name="Bild 11" descr=""/>
          <p:cNvPicPr/>
          <p:nvPr/>
        </p:nvPicPr>
        <p:blipFill>
          <a:blip r:embed="rId4"/>
          <a:stretch/>
        </p:blipFill>
        <p:spPr>
          <a:xfrm>
            <a:off x="9731880" y="321840"/>
            <a:ext cx="1996560" cy="661680"/>
          </a:xfrm>
          <a:prstGeom prst="rect">
            <a:avLst/>
          </a:prstGeom>
          <a:ln w="0">
            <a:noFill/>
          </a:ln>
        </p:spPr>
      </p:pic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5"/>
  </p:sldLayoutIdLst>
</p:sldMaster>
</file>

<file path=ppt/slideMasters/slideMaster1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uppieren 15"/>
          <p:cNvGrpSpPr/>
          <p:nvPr/>
        </p:nvGrpSpPr>
        <p:grpSpPr>
          <a:xfrm>
            <a:off x="453960" y="320760"/>
            <a:ext cx="11277720" cy="6036840"/>
            <a:chOff x="453960" y="320760"/>
            <a:chExt cx="11277720" cy="6036840"/>
          </a:xfrm>
        </p:grpSpPr>
        <p:cxnSp>
          <p:nvCxnSpPr>
            <p:cNvPr id="64" name="Gerade Verbindung 16"/>
            <p:cNvCxnSpPr/>
            <p:nvPr/>
          </p:nvCxnSpPr>
          <p:spPr>
            <a:xfrm>
              <a:off x="457200" y="322920"/>
              <a:ext cx="11274840" cy="1800"/>
            </a:xfrm>
            <a:prstGeom prst="straightConnector1">
              <a:avLst/>
            </a:prstGeom>
            <a:ln w="3175">
              <a:solidFill>
                <a:srgbClr val="009cdd"/>
              </a:solidFill>
              <a:prstDash val="dash"/>
              <a:round/>
            </a:ln>
          </p:spPr>
        </p:cxnSp>
        <p:cxnSp>
          <p:nvCxnSpPr>
            <p:cNvPr id="65" name="Gerade Verbindung 17"/>
            <p:cNvCxnSpPr/>
            <p:nvPr/>
          </p:nvCxnSpPr>
          <p:spPr>
            <a:xfrm>
              <a:off x="457200" y="6349680"/>
              <a:ext cx="11268000" cy="1800"/>
            </a:xfrm>
            <a:prstGeom prst="straightConnector1">
              <a:avLst/>
            </a:prstGeom>
            <a:ln w="3175">
              <a:solidFill>
                <a:srgbClr val="009cdd"/>
              </a:solidFill>
              <a:prstDash val="dash"/>
              <a:round/>
            </a:ln>
          </p:spPr>
        </p:cxnSp>
        <p:cxnSp>
          <p:nvCxnSpPr>
            <p:cNvPr id="66" name="Gerade Verbindung 18"/>
            <p:cNvCxnSpPr/>
            <p:nvPr/>
          </p:nvCxnSpPr>
          <p:spPr>
            <a:xfrm>
              <a:off x="453960" y="320760"/>
              <a:ext cx="1800" cy="6031080"/>
            </a:xfrm>
            <a:prstGeom prst="straightConnector1">
              <a:avLst/>
            </a:prstGeom>
            <a:ln w="3175">
              <a:solidFill>
                <a:srgbClr val="009cdd"/>
              </a:solidFill>
              <a:prstDash val="dash"/>
              <a:round/>
            </a:ln>
          </p:spPr>
        </p:cxnSp>
        <p:cxnSp>
          <p:nvCxnSpPr>
            <p:cNvPr id="67" name="Gerade Verbindung 19"/>
            <p:cNvCxnSpPr/>
            <p:nvPr/>
          </p:nvCxnSpPr>
          <p:spPr>
            <a:xfrm>
              <a:off x="11730240" y="327600"/>
              <a:ext cx="1800" cy="6024240"/>
            </a:xfrm>
            <a:prstGeom prst="straightConnector1">
              <a:avLst/>
            </a:prstGeom>
            <a:ln w="3175">
              <a:solidFill>
                <a:srgbClr val="009cdd"/>
              </a:solidFill>
              <a:prstDash val="dash"/>
              <a:round/>
            </a:ln>
          </p:spPr>
        </p:cxnSp>
        <p:cxnSp>
          <p:nvCxnSpPr>
            <p:cNvPr id="68" name="Gerade Verbindung 20"/>
            <p:cNvCxnSpPr/>
            <p:nvPr/>
          </p:nvCxnSpPr>
          <p:spPr>
            <a:xfrm>
              <a:off x="6087960" y="1078560"/>
              <a:ext cx="10080" cy="5279400"/>
            </a:xfrm>
            <a:prstGeom prst="straightConnector1">
              <a:avLst/>
            </a:prstGeom>
            <a:ln w="3175">
              <a:solidFill>
                <a:srgbClr val="009cdd"/>
              </a:solidFill>
              <a:prstDash val="dash"/>
              <a:round/>
            </a:ln>
          </p:spPr>
        </p:cxnSp>
        <p:cxnSp>
          <p:nvCxnSpPr>
            <p:cNvPr id="69" name="Gerade Verbindung 21"/>
            <p:cNvCxnSpPr/>
            <p:nvPr/>
          </p:nvCxnSpPr>
          <p:spPr>
            <a:xfrm>
              <a:off x="457200" y="1074240"/>
              <a:ext cx="11268000" cy="1800"/>
            </a:xfrm>
            <a:prstGeom prst="straightConnector1">
              <a:avLst/>
            </a:prstGeom>
            <a:ln w="3175">
              <a:solidFill>
                <a:srgbClr val="009cdd"/>
              </a:solidFill>
              <a:prstDash val="dash"/>
              <a:round/>
            </a:ln>
          </p:spPr>
        </p:cxnSp>
        <p:cxnSp>
          <p:nvCxnSpPr>
            <p:cNvPr id="70" name="Gerade Verbindung 22"/>
            <p:cNvCxnSpPr/>
            <p:nvPr/>
          </p:nvCxnSpPr>
          <p:spPr>
            <a:xfrm>
              <a:off x="457200" y="3712680"/>
              <a:ext cx="11268000" cy="1800"/>
            </a:xfrm>
            <a:prstGeom prst="straightConnector1">
              <a:avLst/>
            </a:prstGeom>
            <a:ln w="3175">
              <a:solidFill>
                <a:srgbClr val="009cdd"/>
              </a:solidFill>
              <a:prstDash val="dash"/>
              <a:round/>
            </a:ln>
          </p:spPr>
        </p:cxnSp>
        <p:cxnSp>
          <p:nvCxnSpPr>
            <p:cNvPr id="71" name="Gerade Verbindung 23"/>
            <p:cNvCxnSpPr/>
            <p:nvPr/>
          </p:nvCxnSpPr>
          <p:spPr>
            <a:xfrm>
              <a:off x="3275280" y="1071720"/>
              <a:ext cx="1800" cy="5265720"/>
            </a:xfrm>
            <a:prstGeom prst="straightConnector1">
              <a:avLst/>
            </a:prstGeom>
            <a:ln w="3175">
              <a:solidFill>
                <a:srgbClr val="009cdd"/>
              </a:solidFill>
              <a:prstDash val="dash"/>
              <a:round/>
            </a:ln>
          </p:spPr>
        </p:cxnSp>
        <p:cxnSp>
          <p:nvCxnSpPr>
            <p:cNvPr id="72" name="Gerade Verbindung 24"/>
            <p:cNvCxnSpPr/>
            <p:nvPr/>
          </p:nvCxnSpPr>
          <p:spPr>
            <a:xfrm>
              <a:off x="8908560" y="1071720"/>
              <a:ext cx="10800" cy="5279400"/>
            </a:xfrm>
            <a:prstGeom prst="straightConnector1">
              <a:avLst/>
            </a:prstGeom>
            <a:ln w="3175">
              <a:solidFill>
                <a:srgbClr val="009cdd"/>
              </a:solidFill>
              <a:prstDash val="dash"/>
              <a:round/>
            </a:ln>
          </p:spPr>
        </p:cxnSp>
      </p:grpSp>
      <p:sp>
        <p:nvSpPr>
          <p:cNvPr id="73" name="PlaceHolder 1"/>
          <p:cNvSpPr>
            <a:spLocks noGrp="1"/>
          </p:cNvSpPr>
          <p:nvPr>
            <p:ph type="ftr" idx="14"/>
          </p:nvPr>
        </p:nvSpPr>
        <p:spPr>
          <a:xfrm>
            <a:off x="4165560" y="6356520"/>
            <a:ext cx="3858840" cy="363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&lt;Fußzeile&gt;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sldNum" idx="15"/>
          </p:nvPr>
        </p:nvSpPr>
        <p:spPr>
          <a:xfrm>
            <a:off x="8737560" y="6356520"/>
            <a:ext cx="2842920" cy="363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40EEC2A7-EB10-4B28-949F-B14C1F02B5BC}" type="slidenum">
              <a: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rPr>
              <a:t>&lt;Foliennummer&gt;</a:t>
            </a:fld>
            <a:endParaRPr b="0" lang="de-DE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dt" idx="16"/>
          </p:nvPr>
        </p:nvSpPr>
        <p:spPr>
          <a:xfrm>
            <a:off x="609480" y="6356520"/>
            <a:ext cx="2842920" cy="363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&lt;Datum/Uhrzeit&gt;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7" r:id="rId2"/>
  </p:sldLayoutIdLst>
</p:sldMaster>
</file>

<file path=ppt/slideMasters/slideMaster1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Bild 11" descr=""/>
          <p:cNvPicPr/>
          <p:nvPr/>
        </p:nvPicPr>
        <p:blipFill>
          <a:blip r:embed="rId2"/>
          <a:stretch/>
        </p:blipFill>
        <p:spPr>
          <a:xfrm>
            <a:off x="9731880" y="321840"/>
            <a:ext cx="1996560" cy="661680"/>
          </a:xfrm>
          <a:prstGeom prst="rect">
            <a:avLst/>
          </a:prstGeom>
          <a:ln w="0">
            <a:noFill/>
          </a:ln>
        </p:spPr>
      </p:pic>
      <p:sp>
        <p:nvSpPr>
          <p:cNvPr id="77" name="PlaceHolder 1"/>
          <p:cNvSpPr>
            <a:spLocks noGrp="1"/>
          </p:cNvSpPr>
          <p:nvPr>
            <p:ph type="ftr" idx="17"/>
          </p:nvPr>
        </p:nvSpPr>
        <p:spPr>
          <a:xfrm>
            <a:off x="4165560" y="6356520"/>
            <a:ext cx="3858840" cy="363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&lt;Fußzeile&gt;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 type="sldNum" idx="18"/>
          </p:nvPr>
        </p:nvSpPr>
        <p:spPr>
          <a:xfrm>
            <a:off x="8737560" y="6356520"/>
            <a:ext cx="2842920" cy="363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9766C543-4004-440C-B9A7-73D7099E4D47}" type="slidenum">
              <a: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rPr>
              <a:t>&lt;Foliennummer&gt;</a:t>
            </a:fld>
            <a:endParaRPr b="0" lang="de-DE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 type="dt" idx="19"/>
          </p:nvPr>
        </p:nvSpPr>
        <p:spPr>
          <a:xfrm>
            <a:off x="609480" y="6356520"/>
            <a:ext cx="2842920" cy="363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&lt;Datum/Uhrzeit&gt;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0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Format des Titeltextes durch Klicken bearbeiten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800" spc="-1" strike="noStrike">
                <a:solidFill>
                  <a:srgbClr val="000000"/>
                </a:solidFill>
                <a:latin typeface="Arial"/>
              </a:rPr>
              <a:t>Zweite Gliederungsebene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Dritte Gliederungsebene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Vierte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Fünfte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Sechste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Siebte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9" r:id="rId3"/>
  </p:sldLayoutIdLst>
</p:sldMaster>
</file>

<file path=ppt/slideMasters/slideMaster1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8"/>
          <p:cNvSpPr/>
          <p:nvPr/>
        </p:nvSpPr>
        <p:spPr>
          <a:xfrm>
            <a:off x="0" y="3430440"/>
            <a:ext cx="12190320" cy="342576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pic>
        <p:nvPicPr>
          <p:cNvPr id="83" name="Bild 15" descr=""/>
          <p:cNvPicPr/>
          <p:nvPr/>
        </p:nvPicPr>
        <p:blipFill>
          <a:blip r:embed="rId2"/>
          <a:srcRect l="0" t="51219" r="0" b="6888"/>
          <a:stretch/>
        </p:blipFill>
        <p:spPr>
          <a:xfrm>
            <a:off x="797400" y="3426120"/>
            <a:ext cx="8486280" cy="3430080"/>
          </a:xfrm>
          <a:prstGeom prst="rect">
            <a:avLst/>
          </a:prstGeom>
          <a:ln w="0">
            <a:noFill/>
          </a:ln>
        </p:spPr>
      </p:pic>
    </p:spTree>
  </p:cSld>
  <p:clrMap bg1="lt1" bg2="lt2" tx1="dk1" tx2="dk2" accent1="accent1" accent2="accent2" accent3="accent3" accent4="accent4" accent5="accent5" accent6="accent6" hlink="hlink" folHlink="folHlink"/>
  <p:sldLayoutIdLst>
    <p:sldLayoutId id="2147483671" r:id="rId3"/>
  </p:sldLayoutIdLst>
</p:sldMaster>
</file>

<file path=ppt/slideMasters/slideMaster1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Bild 11" descr=""/>
          <p:cNvPicPr/>
          <p:nvPr/>
        </p:nvPicPr>
        <p:blipFill>
          <a:blip r:embed="rId2"/>
          <a:stretch/>
        </p:blipFill>
        <p:spPr>
          <a:xfrm>
            <a:off x="9731880" y="321840"/>
            <a:ext cx="1996560" cy="661680"/>
          </a:xfrm>
          <a:prstGeom prst="rect">
            <a:avLst/>
          </a:prstGeom>
          <a:ln w="0">
            <a:noFill/>
          </a:ln>
        </p:spPr>
      </p:pic>
      <p:sp>
        <p:nvSpPr>
          <p:cNvPr id="85" name="PlaceHolder 1"/>
          <p:cNvSpPr>
            <a:spLocks noGrp="1"/>
          </p:cNvSpPr>
          <p:nvPr>
            <p:ph type="ftr" idx="20"/>
          </p:nvPr>
        </p:nvSpPr>
        <p:spPr>
          <a:xfrm>
            <a:off x="4165560" y="6356520"/>
            <a:ext cx="3858840" cy="363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&lt;Fußzeile&gt;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sldNum" idx="21"/>
          </p:nvPr>
        </p:nvSpPr>
        <p:spPr>
          <a:xfrm>
            <a:off x="8737560" y="6356520"/>
            <a:ext cx="2842920" cy="363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729B8601-AE70-4828-8878-77CD1813551F}" type="slidenum">
              <a: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rPr>
              <a:t>&lt;Foliennummer&gt;</a:t>
            </a:fld>
            <a:endParaRPr b="0" lang="de-DE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7" name="PlaceHolder 3"/>
          <p:cNvSpPr>
            <a:spLocks noGrp="1"/>
          </p:cNvSpPr>
          <p:nvPr>
            <p:ph type="dt" idx="22"/>
          </p:nvPr>
        </p:nvSpPr>
        <p:spPr>
          <a:xfrm>
            <a:off x="609480" y="6356520"/>
            <a:ext cx="2842920" cy="363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&lt;Datum/Uhrzeit&gt;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8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Format des Titeltextes durch Klicken bearbeiten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800" spc="-1" strike="noStrike">
                <a:solidFill>
                  <a:srgbClr val="000000"/>
                </a:solidFill>
                <a:latin typeface="Arial"/>
              </a:rPr>
              <a:t>Zweite Gliederungsebene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Dritte Gliederungsebene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Vierte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Fünfte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Sechste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Siebte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3" r:id="rId3"/>
  </p:sldLayoutIdLst>
</p:sldMaster>
</file>

<file path=ppt/slideMasters/slideMaster1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ectangle 8"/>
          <p:cNvSpPr/>
          <p:nvPr/>
        </p:nvSpPr>
        <p:spPr>
          <a:xfrm>
            <a:off x="0" y="0"/>
            <a:ext cx="6100560" cy="685620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pic>
        <p:nvPicPr>
          <p:cNvPr id="91" name="Bild 15" descr=""/>
          <p:cNvPicPr/>
          <p:nvPr/>
        </p:nvPicPr>
        <p:blipFill>
          <a:blip r:embed="rId2"/>
          <a:srcRect l="2883" t="9397" r="25301" b="6888"/>
          <a:stretch/>
        </p:blipFill>
        <p:spPr>
          <a:xfrm>
            <a:off x="0" y="0"/>
            <a:ext cx="6094080" cy="6856200"/>
          </a:xfrm>
          <a:prstGeom prst="rect">
            <a:avLst/>
          </a:prstGeom>
          <a:ln w="0">
            <a:noFill/>
          </a:ln>
        </p:spPr>
      </p:pic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Format des Titeltextes durch Klicken bearbeiten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800" spc="-1" strike="noStrike">
                <a:solidFill>
                  <a:srgbClr val="000000"/>
                </a:solidFill>
                <a:latin typeface="Arial"/>
              </a:rPr>
              <a:t>Zweite Gliederungsebene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Dritte Gliederungsebene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Vierte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Fünfte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Sechste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Siebte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3"/>
  </p:sldLayoutIdLst>
</p:sldMaster>
</file>

<file path=ppt/slideMasters/slideMaster1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Bild 17" descr=""/>
          <p:cNvPicPr/>
          <p:nvPr/>
        </p:nvPicPr>
        <p:blipFill>
          <a:blip r:embed="rId2"/>
          <a:srcRect l="-2496" t="9397" r="30683" b="6888"/>
          <a:stretch/>
        </p:blipFill>
        <p:spPr>
          <a:xfrm>
            <a:off x="0" y="0"/>
            <a:ext cx="6093720" cy="6856200"/>
          </a:xfrm>
          <a:prstGeom prst="rect">
            <a:avLst/>
          </a:prstGeom>
          <a:ln w="0">
            <a:noFill/>
          </a:ln>
        </p:spPr>
      </p:pic>
      <p:pic>
        <p:nvPicPr>
          <p:cNvPr id="95" name="Bild 12" descr=""/>
          <p:cNvPicPr/>
          <p:nvPr/>
        </p:nvPicPr>
        <p:blipFill>
          <a:blip r:embed="rId3"/>
          <a:stretch/>
        </p:blipFill>
        <p:spPr>
          <a:xfrm>
            <a:off x="457560" y="320760"/>
            <a:ext cx="1996560" cy="661680"/>
          </a:xfrm>
          <a:prstGeom prst="rect">
            <a:avLst/>
          </a:prstGeom>
          <a:ln w="0">
            <a:noFill/>
          </a:ln>
        </p:spPr>
      </p:pic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Format des Titeltextes durch Klicken bearbeiten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800" spc="-1" strike="noStrike">
                <a:solidFill>
                  <a:srgbClr val="000000"/>
                </a:solidFill>
                <a:latin typeface="Arial"/>
              </a:rPr>
              <a:t>Zweite Gliederungsebene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Dritte Gliederungsebene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Vierte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Fünfte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Sechste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Siebte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7" r:id="rId4"/>
  </p:sldLayoutIdLst>
</p:sldMaster>
</file>

<file path=ppt/slideMasters/slideMaster1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Bild 17" descr=""/>
          <p:cNvPicPr/>
          <p:nvPr/>
        </p:nvPicPr>
        <p:blipFill>
          <a:blip r:embed="rId2"/>
          <a:srcRect l="-2496" t="9397" r="30683" b="6888"/>
          <a:stretch/>
        </p:blipFill>
        <p:spPr>
          <a:xfrm>
            <a:off x="0" y="0"/>
            <a:ext cx="6093720" cy="6856200"/>
          </a:xfrm>
          <a:prstGeom prst="rect">
            <a:avLst/>
          </a:prstGeom>
          <a:ln w="0">
            <a:noFill/>
          </a:ln>
        </p:spPr>
      </p:pic>
      <p:pic>
        <p:nvPicPr>
          <p:cNvPr id="99" name="Bildplatzhalter 2" descr="alumni-club-logo.png"/>
          <p:cNvPicPr/>
          <p:nvPr/>
        </p:nvPicPr>
        <p:blipFill>
          <a:blip r:embed="rId3"/>
          <a:srcRect l="0" t="12120" r="0" b="9413"/>
          <a:stretch/>
        </p:blipFill>
        <p:spPr>
          <a:xfrm>
            <a:off x="457560" y="1354320"/>
            <a:ext cx="1996560" cy="652680"/>
          </a:xfrm>
          <a:prstGeom prst="rect">
            <a:avLst/>
          </a:prstGeom>
          <a:ln w="0">
            <a:noFill/>
          </a:ln>
        </p:spPr>
      </p:pic>
      <p:pic>
        <p:nvPicPr>
          <p:cNvPr id="100" name="Bild 12" descr=""/>
          <p:cNvPicPr/>
          <p:nvPr/>
        </p:nvPicPr>
        <p:blipFill>
          <a:blip r:embed="rId4"/>
          <a:stretch/>
        </p:blipFill>
        <p:spPr>
          <a:xfrm>
            <a:off x="457560" y="320760"/>
            <a:ext cx="1996560" cy="661680"/>
          </a:xfrm>
          <a:prstGeom prst="rect">
            <a:avLst/>
          </a:prstGeom>
          <a:ln w="0">
            <a:noFill/>
          </a:ln>
        </p:spPr>
      </p:pic>
    </p:spTree>
  </p:cSld>
  <p:clrMap bg1="lt1" bg2="lt2" tx1="dk1" tx2="dk2" accent1="accent1" accent2="accent2" accent3="accent3" accent4="accent4" accent5="accent5" accent6="accent6" hlink="hlink" folHlink="folHlink"/>
  <p:sldLayoutIdLst>
    <p:sldLayoutId id="2147483679" r:id="rId5"/>
  </p:sldLayoutIdLst>
</p:sldMaster>
</file>

<file path=ppt/slideMasters/slideMaster1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Format des Titeltextes durch Klicken bearbeiten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800" spc="-1" strike="noStrike">
                <a:solidFill>
                  <a:srgbClr val="000000"/>
                </a:solidFill>
                <a:latin typeface="Arial"/>
              </a:rPr>
              <a:t>Zweite Gliederungsebene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Dritte Gliederungsebene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Vierte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Fünfte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Sechste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Siebte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1" r:id="rId2"/>
  </p:sldLayoutIdLst>
</p:sldMaster>
</file>

<file path=ppt/slideMasters/slideMaster1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Bild 14" descr=""/>
          <p:cNvPicPr/>
          <p:nvPr/>
        </p:nvPicPr>
        <p:blipFill>
          <a:blip r:embed="rId2"/>
          <a:srcRect l="0" t="9397" r="0" b="48669"/>
          <a:stretch/>
        </p:blipFill>
        <p:spPr>
          <a:xfrm>
            <a:off x="797400" y="0"/>
            <a:ext cx="8486280" cy="3433320"/>
          </a:xfrm>
          <a:prstGeom prst="rect">
            <a:avLst/>
          </a:prstGeom>
          <a:ln w="0">
            <a:noFill/>
          </a:ln>
        </p:spPr>
      </p:pic>
      <p:sp>
        <p:nvSpPr>
          <p:cNvPr id="104" name="Rectangle 8"/>
          <p:cNvSpPr/>
          <p:nvPr/>
        </p:nvSpPr>
        <p:spPr>
          <a:xfrm>
            <a:off x="0" y="3430440"/>
            <a:ext cx="12190320" cy="342576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pic>
        <p:nvPicPr>
          <p:cNvPr id="105" name="Bild 15" descr=""/>
          <p:cNvPicPr/>
          <p:nvPr/>
        </p:nvPicPr>
        <p:blipFill>
          <a:blip r:embed="rId3"/>
          <a:srcRect l="0" t="51219" r="0" b="6888"/>
          <a:stretch/>
        </p:blipFill>
        <p:spPr>
          <a:xfrm>
            <a:off x="797400" y="3426120"/>
            <a:ext cx="8486280" cy="3430080"/>
          </a:xfrm>
          <a:prstGeom prst="rect">
            <a:avLst/>
          </a:prstGeom>
          <a:ln w="0">
            <a:noFill/>
          </a:ln>
        </p:spPr>
      </p:pic>
      <p:pic>
        <p:nvPicPr>
          <p:cNvPr id="106" name="Bild 11" descr=""/>
          <p:cNvPicPr/>
          <p:nvPr/>
        </p:nvPicPr>
        <p:blipFill>
          <a:blip r:embed="rId4"/>
          <a:stretch/>
        </p:blipFill>
        <p:spPr>
          <a:xfrm>
            <a:off x="9731880" y="321840"/>
            <a:ext cx="1996560" cy="661680"/>
          </a:xfrm>
          <a:prstGeom prst="rect">
            <a:avLst/>
          </a:prstGeom>
          <a:ln w="0">
            <a:noFill/>
          </a:ln>
        </p:spPr>
      </p:pic>
    </p:spTree>
  </p:cSld>
  <p:clrMap bg1="lt1" bg2="lt2" tx1="dk1" tx2="dk2" accent1="accent1" accent2="accent2" accent3="accent3" accent4="accent4" accent5="accent5" accent6="accent6" hlink="hlink" folHlink="folHlink"/>
  <p:sldLayoutIdLst>
    <p:sldLayoutId id="2147483683" r:id="rId5"/>
  </p:sldLayoutIdLst>
</p:sldMaster>
</file>

<file path=ppt/slideMasters/slideMaster1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Bild 11" descr=""/>
          <p:cNvPicPr/>
          <p:nvPr/>
        </p:nvPicPr>
        <p:blipFill>
          <a:blip r:embed="rId2"/>
          <a:stretch/>
        </p:blipFill>
        <p:spPr>
          <a:xfrm>
            <a:off x="9731880" y="321840"/>
            <a:ext cx="1996560" cy="661680"/>
          </a:xfrm>
          <a:prstGeom prst="rect">
            <a:avLst/>
          </a:prstGeom>
          <a:ln w="0">
            <a:noFill/>
          </a:ln>
        </p:spPr>
      </p:pic>
      <p:sp>
        <p:nvSpPr>
          <p:cNvPr id="108" name="PlaceHolder 1"/>
          <p:cNvSpPr>
            <a:spLocks noGrp="1"/>
          </p:cNvSpPr>
          <p:nvPr>
            <p:ph type="ftr" idx="23"/>
          </p:nvPr>
        </p:nvSpPr>
        <p:spPr>
          <a:xfrm>
            <a:off x="4165560" y="6356520"/>
            <a:ext cx="3858840" cy="363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&lt;Fußzeile&gt;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sldNum" idx="24"/>
          </p:nvPr>
        </p:nvSpPr>
        <p:spPr>
          <a:xfrm>
            <a:off x="8737560" y="6356520"/>
            <a:ext cx="2842920" cy="363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688907DB-D411-48E9-8C41-F6A49DEFB63E}" type="slidenum">
              <a: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rPr>
              <a:t>&lt;Foliennummer&gt;</a:t>
            </a:fld>
            <a:endParaRPr b="0" lang="de-DE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dt" idx="25"/>
          </p:nvPr>
        </p:nvSpPr>
        <p:spPr>
          <a:xfrm>
            <a:off x="609480" y="6356520"/>
            <a:ext cx="2842920" cy="363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&lt;Datum/Uhrzeit&gt;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5" r:id="rId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hteck 8"/>
          <p:cNvSpPr/>
          <p:nvPr/>
        </p:nvSpPr>
        <p:spPr>
          <a:xfrm>
            <a:off x="0" y="0"/>
            <a:ext cx="1790280" cy="685620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pic>
        <p:nvPicPr>
          <p:cNvPr id="29" name="Bild 11" descr=""/>
          <p:cNvPicPr/>
          <p:nvPr/>
        </p:nvPicPr>
        <p:blipFill>
          <a:blip r:embed="rId2"/>
          <a:stretch/>
        </p:blipFill>
        <p:spPr>
          <a:xfrm>
            <a:off x="9731880" y="321840"/>
            <a:ext cx="1996560" cy="661680"/>
          </a:xfrm>
          <a:prstGeom prst="rect">
            <a:avLst/>
          </a:prstGeom>
          <a:ln w="0">
            <a:noFill/>
          </a:ln>
        </p:spPr>
      </p:pic>
      <p:sp>
        <p:nvSpPr>
          <p:cNvPr id="30" name="PlaceHolder 1"/>
          <p:cNvSpPr>
            <a:spLocks noGrp="1"/>
          </p:cNvSpPr>
          <p:nvPr>
            <p:ph type="sldNum" idx="1"/>
          </p:nvPr>
        </p:nvSpPr>
        <p:spPr>
          <a:xfrm>
            <a:off x="8737560" y="6356520"/>
            <a:ext cx="2842920" cy="363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FBEF14AB-CBBE-451D-9F44-C84E649F4877}" type="slidenum">
              <a: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rPr>
              <a:t>&lt;Foliennummer&gt;</a:t>
            </a:fld>
            <a:endParaRPr b="0" lang="de-DE" sz="1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1" r:id="rId3"/>
  </p:sldLayoutIdLst>
</p:sldMaster>
</file>

<file path=ppt/slideMasters/slideMaster2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Bild 11" descr=""/>
          <p:cNvPicPr/>
          <p:nvPr/>
        </p:nvPicPr>
        <p:blipFill>
          <a:blip r:embed="rId2"/>
          <a:stretch/>
        </p:blipFill>
        <p:spPr>
          <a:xfrm>
            <a:off x="9731880" y="321840"/>
            <a:ext cx="1996560" cy="661680"/>
          </a:xfrm>
          <a:prstGeom prst="rect">
            <a:avLst/>
          </a:prstGeom>
          <a:ln w="0">
            <a:noFill/>
          </a:ln>
        </p:spPr>
      </p:pic>
      <p:sp>
        <p:nvSpPr>
          <p:cNvPr id="112" name="PlaceHolder 1"/>
          <p:cNvSpPr>
            <a:spLocks noGrp="1"/>
          </p:cNvSpPr>
          <p:nvPr>
            <p:ph type="ftr" idx="26"/>
          </p:nvPr>
        </p:nvSpPr>
        <p:spPr>
          <a:xfrm>
            <a:off x="4165560" y="6356520"/>
            <a:ext cx="3858840" cy="363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&lt;Fußzeile&gt;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 type="sldNum" idx="27"/>
          </p:nvPr>
        </p:nvSpPr>
        <p:spPr>
          <a:xfrm>
            <a:off x="8737560" y="6356520"/>
            <a:ext cx="2842920" cy="363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AE033B4A-741E-4030-A1C5-CA5B455E5F37}" type="slidenum">
              <a: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rPr>
              <a:t>&lt;Foliennummer&gt;</a:t>
            </a:fld>
            <a:endParaRPr b="0" lang="de-DE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 type="dt" idx="28"/>
          </p:nvPr>
        </p:nvSpPr>
        <p:spPr>
          <a:xfrm>
            <a:off x="609480" y="6356520"/>
            <a:ext cx="2842920" cy="363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&lt;Datum/Uhrzeit&gt;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7" r:id="rId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hteck 18"/>
          <p:cNvSpPr/>
          <p:nvPr/>
        </p:nvSpPr>
        <p:spPr>
          <a:xfrm>
            <a:off x="0" y="0"/>
            <a:ext cx="2772720" cy="6856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grpSp>
        <p:nvGrpSpPr>
          <p:cNvPr id="32" name="그룹 6"/>
          <p:cNvGrpSpPr/>
          <p:nvPr/>
        </p:nvGrpSpPr>
        <p:grpSpPr>
          <a:xfrm>
            <a:off x="1059120" y="3809880"/>
            <a:ext cx="587520" cy="585720"/>
            <a:chOff x="1059120" y="3809880"/>
            <a:chExt cx="587520" cy="585720"/>
          </a:xfrm>
        </p:grpSpPr>
        <p:sp>
          <p:nvSpPr>
            <p:cNvPr id="33" name="직사각형 7"/>
            <p:cNvSpPr/>
            <p:nvPr/>
          </p:nvSpPr>
          <p:spPr>
            <a:xfrm>
              <a:off x="1059120" y="3809880"/>
              <a:ext cx="145080" cy="58572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de-DE" sz="1800" spc="-1" strike="noStrike">
                <a:solidFill>
                  <a:schemeClr val="lt1"/>
                </a:solidFill>
                <a:latin typeface="Arial"/>
                <a:ea typeface="Arial Unicode MS"/>
              </a:endParaRPr>
            </a:p>
          </p:txBody>
        </p:sp>
        <p:sp>
          <p:nvSpPr>
            <p:cNvPr id="34" name="직사각형 10"/>
            <p:cNvSpPr/>
            <p:nvPr/>
          </p:nvSpPr>
          <p:spPr>
            <a:xfrm rot="5400000">
              <a:off x="1354680" y="4103640"/>
              <a:ext cx="145080" cy="43884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de-DE" sz="1800" spc="-1" strike="noStrike">
                <a:solidFill>
                  <a:schemeClr val="lt1"/>
                </a:solidFill>
                <a:latin typeface="Arial"/>
                <a:ea typeface="Arial Unicode MS"/>
              </a:endParaRPr>
            </a:p>
          </p:txBody>
        </p:sp>
      </p:grpSp>
      <p:pic>
        <p:nvPicPr>
          <p:cNvPr id="35" name="Bild 11" descr=""/>
          <p:cNvPicPr/>
          <p:nvPr/>
        </p:nvPicPr>
        <p:blipFill>
          <a:blip r:embed="rId2"/>
          <a:stretch/>
        </p:blipFill>
        <p:spPr>
          <a:xfrm>
            <a:off x="9731880" y="321840"/>
            <a:ext cx="1996560" cy="661680"/>
          </a:xfrm>
          <a:prstGeom prst="rect">
            <a:avLst/>
          </a:prstGeom>
          <a:ln w="0">
            <a:noFill/>
          </a:ln>
        </p:spPr>
      </p:pic>
    </p:spTree>
  </p:cSld>
  <p:clrMap bg1="lt1" bg2="lt2" tx1="dk1" tx2="dk2" accent1="accent1" accent2="accent2" accent3="accent3" accent4="accent4" accent5="accent5" accent6="accent6" hlink="hlink" folHlink="folHlink"/>
  <p:sldLayoutIdLst>
    <p:sldLayoutId id="2147483653" r:id="rId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hteck 3"/>
          <p:cNvSpPr/>
          <p:nvPr/>
        </p:nvSpPr>
        <p:spPr>
          <a:xfrm>
            <a:off x="0" y="0"/>
            <a:ext cx="6101640" cy="6856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grpSp>
        <p:nvGrpSpPr>
          <p:cNvPr id="37" name="그룹 3"/>
          <p:cNvGrpSpPr/>
          <p:nvPr/>
        </p:nvGrpSpPr>
        <p:grpSpPr>
          <a:xfrm>
            <a:off x="4937400" y="322560"/>
            <a:ext cx="587520" cy="585720"/>
            <a:chOff x="4937400" y="322560"/>
            <a:chExt cx="587520" cy="585720"/>
          </a:xfrm>
        </p:grpSpPr>
        <p:sp>
          <p:nvSpPr>
            <p:cNvPr id="38" name="직사각형 4"/>
            <p:cNvSpPr/>
            <p:nvPr/>
          </p:nvSpPr>
          <p:spPr>
            <a:xfrm rot="10800000">
              <a:off x="5379840" y="322560"/>
              <a:ext cx="145080" cy="58572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de-DE" sz="1800" spc="-1" strike="noStrike">
                <a:solidFill>
                  <a:schemeClr val="lt1"/>
                </a:solidFill>
                <a:latin typeface="Arial"/>
                <a:ea typeface="Arial Unicode MS"/>
              </a:endParaRPr>
            </a:p>
          </p:txBody>
        </p:sp>
        <p:sp>
          <p:nvSpPr>
            <p:cNvPr id="39" name="직사각형 5"/>
            <p:cNvSpPr/>
            <p:nvPr/>
          </p:nvSpPr>
          <p:spPr>
            <a:xfrm rot="16200000">
              <a:off x="5084280" y="175680"/>
              <a:ext cx="145080" cy="43884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de-DE" sz="1800" spc="-1" strike="noStrike">
                <a:solidFill>
                  <a:schemeClr val="lt1"/>
                </a:solidFill>
                <a:latin typeface="Arial"/>
                <a:ea typeface="Arial Unicode MS"/>
              </a:endParaRPr>
            </a:p>
          </p:txBody>
        </p:sp>
      </p:grpSp>
      <p:grpSp>
        <p:nvGrpSpPr>
          <p:cNvPr id="40" name="그룹 6"/>
          <p:cNvGrpSpPr/>
          <p:nvPr/>
        </p:nvGrpSpPr>
        <p:grpSpPr>
          <a:xfrm>
            <a:off x="678960" y="5597640"/>
            <a:ext cx="587520" cy="585720"/>
            <a:chOff x="678960" y="5597640"/>
            <a:chExt cx="587520" cy="585720"/>
          </a:xfrm>
        </p:grpSpPr>
        <p:sp>
          <p:nvSpPr>
            <p:cNvPr id="41" name="직사각형 7"/>
            <p:cNvSpPr/>
            <p:nvPr/>
          </p:nvSpPr>
          <p:spPr>
            <a:xfrm>
              <a:off x="678960" y="5597640"/>
              <a:ext cx="145080" cy="58572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de-DE" sz="1800" spc="-1" strike="noStrike">
                <a:solidFill>
                  <a:schemeClr val="lt1"/>
                </a:solidFill>
                <a:latin typeface="Arial"/>
                <a:ea typeface="Arial Unicode MS"/>
              </a:endParaRPr>
            </a:p>
          </p:txBody>
        </p:sp>
        <p:sp>
          <p:nvSpPr>
            <p:cNvPr id="42" name="직사각형 10"/>
            <p:cNvSpPr/>
            <p:nvPr/>
          </p:nvSpPr>
          <p:spPr>
            <a:xfrm rot="5400000">
              <a:off x="974520" y="5891400"/>
              <a:ext cx="145080" cy="43884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de-DE" sz="1800" spc="-1" strike="noStrike">
                <a:solidFill>
                  <a:schemeClr val="lt1"/>
                </a:solidFill>
                <a:latin typeface="Arial"/>
                <a:ea typeface="Arial Unicode MS"/>
              </a:endParaRPr>
            </a:p>
          </p:txBody>
        </p:sp>
      </p:grp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5" r:id="rId2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Bild 11" descr=""/>
          <p:cNvPicPr/>
          <p:nvPr/>
        </p:nvPicPr>
        <p:blipFill>
          <a:blip r:embed="rId2"/>
          <a:stretch/>
        </p:blipFill>
        <p:spPr>
          <a:xfrm>
            <a:off x="9731880" y="321840"/>
            <a:ext cx="1996560" cy="661680"/>
          </a:xfrm>
          <a:prstGeom prst="rect">
            <a:avLst/>
          </a:prstGeom>
          <a:ln w="0">
            <a:noFill/>
          </a:ln>
        </p:spPr>
      </p:pic>
      <p:sp>
        <p:nvSpPr>
          <p:cNvPr id="44" name="PlaceHolder 1"/>
          <p:cNvSpPr>
            <a:spLocks noGrp="1"/>
          </p:cNvSpPr>
          <p:nvPr>
            <p:ph type="ftr" idx="2"/>
          </p:nvPr>
        </p:nvSpPr>
        <p:spPr>
          <a:xfrm>
            <a:off x="4165560" y="6356520"/>
            <a:ext cx="3858840" cy="363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&lt;Fußzeile&gt;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sldNum" idx="3"/>
          </p:nvPr>
        </p:nvSpPr>
        <p:spPr>
          <a:xfrm>
            <a:off x="8737560" y="6356520"/>
            <a:ext cx="2842920" cy="363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3C2A902A-2700-403B-B7E3-B1FB50D88B90}" type="slidenum">
              <a: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rPr>
              <a:t>&lt;Foliennummer&gt;</a:t>
            </a:fld>
            <a:endParaRPr b="0" lang="de-DE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dt" idx="4"/>
          </p:nvPr>
        </p:nvSpPr>
        <p:spPr>
          <a:xfrm>
            <a:off x="609480" y="6356520"/>
            <a:ext cx="2842920" cy="363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&lt;Datum/Uhrzeit&gt;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7" r:id="rId3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Bild 11" descr=""/>
          <p:cNvPicPr/>
          <p:nvPr/>
        </p:nvPicPr>
        <p:blipFill>
          <a:blip r:embed="rId2"/>
          <a:stretch/>
        </p:blipFill>
        <p:spPr>
          <a:xfrm>
            <a:off x="9731880" y="321840"/>
            <a:ext cx="1996560" cy="661680"/>
          </a:xfrm>
          <a:prstGeom prst="rect">
            <a:avLst/>
          </a:prstGeom>
          <a:ln w="0">
            <a:noFill/>
          </a:ln>
        </p:spPr>
      </p:pic>
      <p:sp>
        <p:nvSpPr>
          <p:cNvPr id="48" name="PlaceHolder 1"/>
          <p:cNvSpPr>
            <a:spLocks noGrp="1"/>
          </p:cNvSpPr>
          <p:nvPr>
            <p:ph type="ftr" idx="5"/>
          </p:nvPr>
        </p:nvSpPr>
        <p:spPr>
          <a:xfrm>
            <a:off x="4165560" y="6356520"/>
            <a:ext cx="3858840" cy="363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&lt;Fußzeile&gt;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sldNum" idx="6"/>
          </p:nvPr>
        </p:nvSpPr>
        <p:spPr>
          <a:xfrm>
            <a:off x="8737560" y="6356520"/>
            <a:ext cx="2842920" cy="363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DC03F834-B4CA-4B04-B0DF-7C64ECB27265}" type="slidenum">
              <a: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rPr>
              <a:t>&lt;Foliennummer&gt;</a:t>
            </a:fld>
            <a:endParaRPr b="0" lang="de-DE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 type="dt" idx="7"/>
          </p:nvPr>
        </p:nvSpPr>
        <p:spPr>
          <a:xfrm>
            <a:off x="609480" y="6356520"/>
            <a:ext cx="2842920" cy="363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&lt;Datum/Uhrzeit&gt;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9" r:id="rId3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Bild 11" descr=""/>
          <p:cNvPicPr/>
          <p:nvPr/>
        </p:nvPicPr>
        <p:blipFill>
          <a:blip r:embed="rId2"/>
          <a:stretch/>
        </p:blipFill>
        <p:spPr>
          <a:xfrm>
            <a:off x="9731880" y="321840"/>
            <a:ext cx="1996560" cy="661680"/>
          </a:xfrm>
          <a:prstGeom prst="rect">
            <a:avLst/>
          </a:prstGeom>
          <a:ln w="0">
            <a:noFill/>
          </a:ln>
        </p:spPr>
      </p:pic>
      <p:sp>
        <p:nvSpPr>
          <p:cNvPr id="52" name="PlaceHolder 1"/>
          <p:cNvSpPr>
            <a:spLocks noGrp="1"/>
          </p:cNvSpPr>
          <p:nvPr>
            <p:ph type="ftr" idx="8"/>
          </p:nvPr>
        </p:nvSpPr>
        <p:spPr>
          <a:xfrm>
            <a:off x="4165560" y="6356520"/>
            <a:ext cx="3858840" cy="363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&lt;Fußzeile&gt;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sldNum" idx="9"/>
          </p:nvPr>
        </p:nvSpPr>
        <p:spPr>
          <a:xfrm>
            <a:off x="8737560" y="6356520"/>
            <a:ext cx="2842920" cy="363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2A894580-09C9-4116-BDEB-740EA28D0BAE}" type="slidenum">
              <a: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rPr>
              <a:t>&lt;Foliennummer&gt;</a:t>
            </a:fld>
            <a:endParaRPr b="0" lang="de-DE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 type="dt" idx="10"/>
          </p:nvPr>
        </p:nvSpPr>
        <p:spPr>
          <a:xfrm>
            <a:off x="609480" y="6356520"/>
            <a:ext cx="2842920" cy="363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&lt;Datum/Uhrzeit&gt;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1" r:id="rId3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Bild 11" descr=""/>
          <p:cNvPicPr/>
          <p:nvPr/>
        </p:nvPicPr>
        <p:blipFill>
          <a:blip r:embed="rId2"/>
          <a:stretch/>
        </p:blipFill>
        <p:spPr>
          <a:xfrm>
            <a:off x="9731880" y="321840"/>
            <a:ext cx="1996560" cy="661680"/>
          </a:xfrm>
          <a:prstGeom prst="rect">
            <a:avLst/>
          </a:prstGeom>
          <a:ln w="0">
            <a:noFill/>
          </a:ln>
        </p:spPr>
      </p:pic>
      <p:sp>
        <p:nvSpPr>
          <p:cNvPr id="56" name="PlaceHolder 1"/>
          <p:cNvSpPr>
            <a:spLocks noGrp="1"/>
          </p:cNvSpPr>
          <p:nvPr>
            <p:ph type="ftr" idx="11"/>
          </p:nvPr>
        </p:nvSpPr>
        <p:spPr>
          <a:xfrm>
            <a:off x="4165560" y="6356520"/>
            <a:ext cx="3858840" cy="363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&lt;Fußzeile&gt;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sldNum" idx="12"/>
          </p:nvPr>
        </p:nvSpPr>
        <p:spPr>
          <a:xfrm>
            <a:off x="8737560" y="6356520"/>
            <a:ext cx="2842920" cy="363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18523606-A063-42D8-AEF3-7CAE30D8F641}" type="slidenum">
              <a: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rPr>
              <a:t>&lt;Foliennummer&gt;</a:t>
            </a:fld>
            <a:endParaRPr b="0" lang="de-DE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 type="dt" idx="13"/>
          </p:nvPr>
        </p:nvSpPr>
        <p:spPr>
          <a:xfrm>
            <a:off x="609480" y="6356520"/>
            <a:ext cx="2842920" cy="363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&lt;Datum/Uhrzeit&gt;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3" r:id="rId3"/>
  </p:sldLayoutIdLst>
</p:sldMaster>
</file>

<file path=ppt/slideMasters/slideMaster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8"/>
          <p:cNvSpPr/>
          <p:nvPr/>
        </p:nvSpPr>
        <p:spPr>
          <a:xfrm>
            <a:off x="0" y="0"/>
            <a:ext cx="6088320" cy="685620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pic>
        <p:nvPicPr>
          <p:cNvPr id="60" name="Bild 11" descr=""/>
          <p:cNvPicPr/>
          <p:nvPr/>
        </p:nvPicPr>
        <p:blipFill>
          <a:blip r:embed="rId2"/>
          <a:stretch/>
        </p:blipFill>
        <p:spPr>
          <a:xfrm>
            <a:off x="9731880" y="321840"/>
            <a:ext cx="1996560" cy="661680"/>
          </a:xfrm>
          <a:prstGeom prst="rect">
            <a:avLst/>
          </a:prstGeom>
          <a:ln w="0">
            <a:noFill/>
          </a:ln>
        </p:spPr>
      </p:pic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Format des Titeltextes durch Klicken bearbeiten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800" spc="-1" strike="noStrike">
                <a:solidFill>
                  <a:srgbClr val="000000"/>
                </a:solidFill>
                <a:latin typeface="Arial"/>
              </a:rPr>
              <a:t>Zweite Gliederungsebene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Dritte Gliederungsebene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Vierte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Fünfte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Sechste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Siebte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5" r:id="rId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17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1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microsoft.com/office/2007/relationships/hdphoto" Target="../media/hdphoto1.wdp"/><Relationship Id="rId3" Type="http://schemas.openxmlformats.org/officeDocument/2006/relationships/slideLayout" Target="../slideLayouts/slideLayout15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22.png"/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8" Type="http://schemas.openxmlformats.org/officeDocument/2006/relationships/slideLayout" Target="../slideLayouts/slideLayout1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image" Target="../media/image24.png"/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22.png"/><Relationship Id="rId3" Type="http://schemas.openxmlformats.org/officeDocument/2006/relationships/slideLayout" Target="../slideLayouts/slideLayout1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7.wmf"/><Relationship Id="rId2" Type="http://schemas.openxmlformats.org/officeDocument/2006/relationships/slideLayout" Target="../slideLayouts/slideLayout11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slideLayout" Target="../slideLayouts/slideLayout11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image" Target="../media/image29.png"/><Relationship Id="rId3" Type="http://schemas.openxmlformats.org/officeDocument/2006/relationships/slideLayout" Target="../slideLayouts/slideLayout15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image" Target="../media/image31.jpeg"/><Relationship Id="rId3" Type="http://schemas.openxmlformats.org/officeDocument/2006/relationships/image" Target="../media/image32.png"/><Relationship Id="rId4" Type="http://schemas.openxmlformats.org/officeDocument/2006/relationships/slideLayout" Target="../slideLayouts/slideLayout1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33.wmf"/><Relationship Id="rId2" Type="http://schemas.openxmlformats.org/officeDocument/2006/relationships/image" Target="../media/image34.wmf"/><Relationship Id="rId3" Type="http://schemas.openxmlformats.org/officeDocument/2006/relationships/image" Target="../media/image35.wmf"/><Relationship Id="rId4" Type="http://schemas.openxmlformats.org/officeDocument/2006/relationships/hyperlink" Target="mailto:info@dfh-ufa.org" TargetMode="External"/><Relationship Id="rId5" Type="http://schemas.openxmlformats.org/officeDocument/2006/relationships/hyperlink" Target="http://www.dfh-ufa.org/" TargetMode="External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8" Type="http://schemas.openxmlformats.org/officeDocument/2006/relationships/slideLayout" Target="../slideLayouts/slideLayout9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slideLayout" Target="../slideLayouts/slideLayout14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7.wmf"/><Relationship Id="rId2" Type="http://schemas.openxmlformats.org/officeDocument/2006/relationships/slideLayout" Target="../slideLayouts/slideLayout1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slideLayout" Target="../slideLayouts/slideLayout1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15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slideLayout" Target="../slideLayouts/slideLayout14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18.png"/><Relationship Id="rId3" Type="http://schemas.openxmlformats.org/officeDocument/2006/relationships/slideLayout" Target="../slideLayouts/slideLayout1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rafik 5" descr=""/>
          <p:cNvPicPr/>
          <p:nvPr/>
        </p:nvPicPr>
        <p:blipFill>
          <a:blip r:embed="rId1"/>
          <a:srcRect l="-157" t="3722" r="157" b="11906"/>
          <a:stretch/>
        </p:blipFill>
        <p:spPr>
          <a:xfrm>
            <a:off x="-22320" y="-12600"/>
            <a:ext cx="12221280" cy="6873840"/>
          </a:xfrm>
          <a:prstGeom prst="rect">
            <a:avLst/>
          </a:prstGeom>
          <a:ln w="0">
            <a:noFill/>
          </a:ln>
        </p:spPr>
      </p:pic>
      <p:sp>
        <p:nvSpPr>
          <p:cNvPr id="116" name="PlaceHolder 1"/>
          <p:cNvSpPr>
            <a:spLocks noGrp="1"/>
          </p:cNvSpPr>
          <p:nvPr>
            <p:ph/>
          </p:nvPr>
        </p:nvSpPr>
        <p:spPr>
          <a:xfrm>
            <a:off x="3879000" y="4936680"/>
            <a:ext cx="7682400" cy="61272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txBody>
          <a:bodyPr lIns="72000" rIns="72000" tIns="72000" bIns="0" anchor="ctr">
            <a:noAutofit/>
          </a:bodyPr>
          <a:p>
            <a:pPr indent="0" algn="r" defTabSz="914400">
              <a:lnSpc>
                <a:spcPct val="8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fr-FR" sz="4400" spc="-1" strike="noStrike">
                <a:solidFill>
                  <a:schemeClr val="lt1"/>
                </a:solidFill>
                <a:latin typeface="Arial"/>
                <a:ea typeface="Arial Unicode MS"/>
              </a:rPr>
              <a:t>L’Université franco-allemande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/>
          </p:nvPr>
        </p:nvSpPr>
        <p:spPr>
          <a:xfrm>
            <a:off x="6957720" y="5711400"/>
            <a:ext cx="4622760" cy="25632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txBody>
          <a:bodyPr lIns="72000" rIns="72000" tIns="36000" bIns="0" anchor="ctr">
            <a:noAutofit/>
          </a:bodyPr>
          <a:p>
            <a:pPr indent="0" algn="r" defTabSz="914400">
              <a:lnSpc>
                <a:spcPct val="8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fr-FR" sz="1800" spc="-1" strike="noStrike">
                <a:solidFill>
                  <a:srgbClr val="ffffff"/>
                </a:solidFill>
                <a:latin typeface="Arial"/>
                <a:ea typeface="Arial Unicode MS"/>
              </a:rPr>
              <a:t>Un cursus – deux pays</a:t>
            </a:r>
            <a:r>
              <a:rPr b="0" lang="de-DE" sz="1800" spc="-1" strike="noStrike" baseline="30000">
                <a:solidFill>
                  <a:srgbClr val="ffffff"/>
                </a:solidFill>
                <a:latin typeface="Arial"/>
                <a:ea typeface="Arial Unicode MS"/>
              </a:rPr>
              <a:t>(+)</a:t>
            </a:r>
            <a:r>
              <a:rPr b="0" lang="fr-FR" sz="1800" spc="-1" strike="noStrike">
                <a:solidFill>
                  <a:srgbClr val="ffffff"/>
                </a:solidFill>
                <a:latin typeface="Arial"/>
                <a:ea typeface="Arial Unicode MS"/>
              </a:rPr>
              <a:t> – deux diplômes</a:t>
            </a:r>
            <a:r>
              <a:rPr b="0" lang="de-DE" sz="1800" spc="-1" strike="noStrike" baseline="30000">
                <a:solidFill>
                  <a:srgbClr val="ffffff"/>
                </a:solidFill>
                <a:latin typeface="Arial"/>
                <a:ea typeface="Arial Unicode MS"/>
              </a:rPr>
              <a:t>(+)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/>
          </p:nvPr>
        </p:nvSpPr>
        <p:spPr>
          <a:xfrm>
            <a:off x="459360" y="369360"/>
            <a:ext cx="9113400" cy="34704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fr-FR" sz="2000" spc="-1" strike="noStrike">
                <a:solidFill>
                  <a:schemeClr val="accent1"/>
                </a:solidFill>
                <a:latin typeface="Arial"/>
                <a:ea typeface="Arial Unicode MS"/>
              </a:rPr>
              <a:t>… </a:t>
            </a:r>
            <a:r>
              <a:rPr b="1" lang="fr-FR" sz="2000" spc="-1" strike="noStrike">
                <a:solidFill>
                  <a:schemeClr val="accent1"/>
                </a:solidFill>
                <a:latin typeface="Arial"/>
                <a:ea typeface="Arial Unicode MS"/>
              </a:rPr>
              <a:t>un large éventail de disciplines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63" name="Grafik 154" descr=""/>
          <p:cNvPicPr/>
          <p:nvPr/>
        </p:nvPicPr>
        <p:blipFill>
          <a:blip r:embed="rId1"/>
          <a:stretch/>
        </p:blipFill>
        <p:spPr>
          <a:xfrm>
            <a:off x="459360" y="1067040"/>
            <a:ext cx="9789120" cy="5249520"/>
          </a:xfrm>
          <a:prstGeom prst="rect">
            <a:avLst/>
          </a:prstGeom>
          <a:ln w="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C332DDA4-4E89-4514-9F9E-C52B63537894}" type="slidenum">
              <a:t>10</a:t>
            </a:fld>
          </a:p>
        </p:txBody>
      </p:sp>
    </p:spTree>
  </p:cSld>
  <p:transition spd="slow">
    <p:push dir="u"/>
  </p:transition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/>
          </p:nvPr>
        </p:nvSpPr>
        <p:spPr>
          <a:xfrm>
            <a:off x="459360" y="333720"/>
            <a:ext cx="9113400" cy="34704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de-DE" sz="2000" spc="-1" strike="noStrike">
                <a:solidFill>
                  <a:schemeClr val="accent1"/>
                </a:solidFill>
                <a:latin typeface="Arial"/>
                <a:ea typeface="Arial Unicode MS"/>
              </a:rPr>
              <a:t>… </a:t>
            </a:r>
            <a:r>
              <a:rPr b="1" lang="fr-FR" sz="2000" spc="-1" strike="noStrike">
                <a:solidFill>
                  <a:schemeClr val="accent1"/>
                </a:solidFill>
                <a:latin typeface="Arial"/>
                <a:ea typeface="Arial Unicode MS"/>
              </a:rPr>
              <a:t>toujours innovante, grâce à des ajouts réguliers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165" name="Tabelle 14"/>
          <p:cNvGraphicFramePr/>
          <p:nvPr/>
        </p:nvGraphicFramePr>
        <p:xfrm>
          <a:off x="468720" y="1235160"/>
          <a:ext cx="11112840" cy="5147280"/>
        </p:xfrm>
        <a:graphic>
          <a:graphicData uri="http://schemas.openxmlformats.org/drawingml/2006/table">
            <a:tbl>
              <a:tblPr/>
              <a:tblGrid>
                <a:gridCol w="5967360"/>
                <a:gridCol w="4096800"/>
                <a:gridCol w="1049040"/>
              </a:tblGrid>
              <a:tr h="352800">
                <a:tc>
                  <a:txBody>
                    <a:bodyPr lIns="72000" rIns="72000" anchor="ctr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de-DE" sz="1400" spc="-1" strike="noStrike">
                          <a:solidFill>
                            <a:srgbClr val="ffffff"/>
                          </a:solidFill>
                          <a:latin typeface="Arial"/>
                          <a:ea typeface="Arial Unicode MS"/>
                        </a:rPr>
                        <a:t>Nouveau cursus à partir de la rentrée 2024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72000" marR="72000">
                    <a:lnL w="12240">
                      <a:solidFill>
                        <a:srgbClr val="3484cf"/>
                      </a:solidFill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solidFill>
                        <a:srgbClr val="3484cf"/>
                      </a:solidFill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lIns="72000" rIns="72000" anchor="ctr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fr-FR" sz="1400" spc="-1" strike="noStrike">
                          <a:solidFill>
                            <a:srgbClr val="ffffff"/>
                          </a:solidFill>
                          <a:latin typeface="Arial"/>
                          <a:ea typeface="Arial Unicode MS"/>
                        </a:rPr>
                        <a:t>Lieux</a:t>
                      </a:r>
                      <a:r>
                        <a:rPr b="0" lang="de-DE" sz="1400" spc="-1" strike="noStrike">
                          <a:solidFill>
                            <a:srgbClr val="ffffff"/>
                          </a:solidFill>
                          <a:latin typeface="Arial"/>
                          <a:ea typeface="Arial Unicode MS"/>
                        </a:rPr>
                        <a:t> et Institutions partenaires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72000" marR="72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solidFill>
                        <a:srgbClr val="3484cf"/>
                      </a:solidFill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lIns="72000" rIns="72000" anchor="ctr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de-DE" sz="1400" spc="-1" strike="noStrike">
                          <a:solidFill>
                            <a:srgbClr val="ffffff"/>
                          </a:solidFill>
                          <a:latin typeface="Arial"/>
                          <a:ea typeface="Arial Unicode MS"/>
                        </a:rPr>
                        <a:t>Niveau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72000" marR="72000">
                    <a:lnL w="12240">
                      <a:noFill/>
                      <a:prstDash val="solid"/>
                    </a:lnL>
                    <a:lnR w="12240">
                      <a:solidFill>
                        <a:srgbClr val="3484cf"/>
                      </a:solidFill>
                      <a:prstDash val="solid"/>
                    </a:lnR>
                    <a:lnT w="12240">
                      <a:solidFill>
                        <a:srgbClr val="3484cf"/>
                      </a:solidFill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accent1"/>
                    </a:solidFill>
                  </a:tcPr>
                </a:tc>
              </a:tr>
              <a:tr h="697320">
                <a:tc>
                  <a:txBody>
                    <a:bodyPr lIns="72000" rIns="72000" anchor="ctr">
                      <a:noAutofit/>
                    </a:bodyPr>
                    <a:p>
                      <a:pPr defTabSz="914400">
                        <a:lnSpc>
                          <a:spcPts val="1800"/>
                        </a:lnSpc>
                        <a:tabLst>
                          <a:tab algn="l" pos="0"/>
                        </a:tabLst>
                      </a:pPr>
                      <a:r>
                        <a:rPr b="0" lang="fr-FR" sz="1400" spc="-1" strike="noStrike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rPr>
                        <a:t>Cursus Intégré pour la Formation Transfrontalière des Enseignants (CIFTE) second degré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72000" marR="72000">
                    <a:lnL w="12240">
                      <a:solidFill>
                        <a:srgbClr val="3484cf"/>
                      </a:solidFill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 lIns="72000" rIns="72000" anchor="ctr">
                      <a:noAutofit/>
                    </a:bodyPr>
                    <a:p>
                      <a:pPr defTabSz="914400">
                        <a:lnSpc>
                          <a:spcPts val="1800"/>
                        </a:lnSpc>
                        <a:tabLst>
                          <a:tab algn="l" pos="0"/>
                        </a:tabLst>
                      </a:pPr>
                      <a:r>
                        <a:rPr b="0" lang="de-DE" sz="1400" spc="-1" strike="noStrike">
                          <a:solidFill>
                            <a:srgbClr val="000000"/>
                          </a:solidFill>
                          <a:latin typeface="Arial"/>
                          <a:ea typeface="Arial Unicode MS"/>
                        </a:rPr>
                        <a:t>Mulhouse (UHA Mulhouse)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ts val="1800"/>
                        </a:lnSpc>
                        <a:tabLst>
                          <a:tab algn="l" pos="0"/>
                        </a:tabLst>
                      </a:pPr>
                      <a:r>
                        <a:rPr b="0" lang="de-DE" sz="1400" spc="-1" strike="noStrike">
                          <a:solidFill>
                            <a:srgbClr val="000000"/>
                          </a:solidFill>
                          <a:latin typeface="Arial"/>
                          <a:ea typeface="Arial Unicode MS"/>
                        </a:rPr>
                        <a:t>Freiburg (PH Freiburg)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72000" marR="72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 lIns="72000" rIns="72000" anchor="ctr">
                      <a:noAutofit/>
                    </a:bodyPr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b="0" lang="de-DE" sz="1400" spc="-1" strike="noStrike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Licence //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b="0" lang="de-DE" sz="1400" spc="-1" strike="noStrike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Bachelor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72000" marR="72000">
                    <a:lnL w="12240">
                      <a:noFill/>
                      <a:prstDash val="solid"/>
                    </a:lnL>
                    <a:lnR w="12240">
                      <a:solidFill>
                        <a:srgbClr val="3484cf"/>
                      </a:solidFill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</a:tr>
              <a:tr h="1002600">
                <a:tc>
                  <a:txBody>
                    <a:bodyPr lIns="72000" rIns="72000" anchor="ctr">
                      <a:noAutofit/>
                    </a:bodyPr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b="0" lang="fr-FR" sz="1400" spc="-1" strike="noStrike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rPr>
                        <a:t>Etudes franco-allemandes: communication et coopération internationales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72000" marR="72000">
                    <a:lnL w="12240">
                      <a:solidFill>
                        <a:srgbClr val="3484cf"/>
                      </a:solidFill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 lIns="72000" rIns="72000" anchor="ctr">
                      <a:noAutofit/>
                    </a:bodyPr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b="0" lang="de-DE" sz="1400" spc="-1" strike="noStrike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Metz (</a:t>
                      </a:r>
                      <a:r>
                        <a:rPr b="0" lang="de-DE" sz="1400" spc="-1" strike="noStrike">
                          <a:solidFill>
                            <a:srgbClr val="000000"/>
                          </a:solidFill>
                          <a:latin typeface="Arial"/>
                          <a:ea typeface="Arial Unicode MS"/>
                        </a:rPr>
                        <a:t>U Lorraine</a:t>
                      </a:r>
                      <a:r>
                        <a:rPr b="0" lang="de-DE" sz="1400" spc="-1" strike="noStrike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)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b="0" lang="de-DE" sz="1400" spc="-1" strike="noStrike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Speyer (U Speyer)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b="0" lang="de-DE" sz="1400" spc="-1" strike="noStrike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Saarbrücken (U Saarland)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72000" marR="72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 lIns="72000" rIns="72000" anchor="ctr">
                      <a:noAutofit/>
                    </a:bodyPr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b="0" lang="de-DE" sz="1400" spc="-1" strike="noStrike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Master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72000" marR="72000">
                    <a:lnL w="12240">
                      <a:noFill/>
                      <a:prstDash val="solid"/>
                    </a:lnL>
                    <a:lnR w="12240">
                      <a:solidFill>
                        <a:srgbClr val="3484cf"/>
                      </a:solidFill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</a:tr>
              <a:tr h="697320">
                <a:tc>
                  <a:txBody>
                    <a:bodyPr lIns="72000" rIns="72000" anchor="ctr">
                      <a:noAutofit/>
                    </a:bodyPr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b="0" lang="fr-FR" sz="1400" spc="-1" strike="noStrike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rPr>
                        <a:t>Philosophie et études culturelles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72000" marR="72000">
                    <a:lnL w="12240">
                      <a:solidFill>
                        <a:srgbClr val="3484cf"/>
                      </a:solidFill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 lIns="72000" rIns="72000" anchor="ctr">
                      <a:noAutofit/>
                    </a:bodyPr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b="0" lang="de-DE" sz="1400" spc="-1" strike="noStrike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Paris (</a:t>
                      </a:r>
                      <a:r>
                        <a:rPr b="0" lang="de-DE" sz="1400" spc="-1" strike="noStrike">
                          <a:solidFill>
                            <a:srgbClr val="000000"/>
                          </a:solidFill>
                          <a:latin typeface="Arial"/>
                          <a:ea typeface="Arial Unicode MS"/>
                        </a:rPr>
                        <a:t>U Paris 1</a:t>
                      </a:r>
                      <a:r>
                        <a:rPr b="0" lang="de-DE" sz="1400" spc="-1" strike="noStrike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)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ts val="1800"/>
                        </a:lnSpc>
                        <a:tabLst>
                          <a:tab algn="l" pos="0"/>
                        </a:tabLst>
                      </a:pPr>
                      <a:r>
                        <a:rPr b="0" lang="de-DE" sz="1400" spc="-1" strike="noStrike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Frankfurt (Oder) (U Frankfurt (Oder))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72000" marR="72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 lIns="72000" rIns="72000" anchor="ctr">
                      <a:noAutofit/>
                    </a:bodyPr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b="0" lang="de-DE" sz="1400" spc="-1" strike="noStrike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Master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72000" marR="72000">
                    <a:lnL w="12240">
                      <a:noFill/>
                      <a:prstDash val="solid"/>
                    </a:lnL>
                    <a:lnR w="12240">
                      <a:solidFill>
                        <a:srgbClr val="3484cf"/>
                      </a:solidFill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</a:tr>
              <a:tr h="697320">
                <a:tc>
                  <a:txBody>
                    <a:bodyPr lIns="72000" rIns="72000" anchor="ctr">
                      <a:noAutofit/>
                    </a:bodyPr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b="0" lang="fr-FR" sz="1400" spc="-1" strike="noStrike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rPr>
                        <a:t>Études franco-allemandes : communication interculturelle : langue, littérature, média, arts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72000" marR="72000">
                    <a:lnL w="12240">
                      <a:solidFill>
                        <a:srgbClr val="3484cf"/>
                      </a:solidFill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 lIns="72000" rIns="72000" anchor="ctr">
                      <a:noAutofit/>
                    </a:bodyPr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b="0" lang="de-DE" sz="1400" spc="-1" strike="noStrike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Toulouse (</a:t>
                      </a:r>
                      <a:r>
                        <a:rPr b="0" lang="de-DE" sz="1400" spc="-1" strike="noStrike">
                          <a:solidFill>
                            <a:srgbClr val="000000"/>
                          </a:solidFill>
                          <a:latin typeface="Arial"/>
                          <a:ea typeface="Arial Unicode MS"/>
                        </a:rPr>
                        <a:t>U Toulouse 2</a:t>
                      </a:r>
                      <a:r>
                        <a:rPr b="0" lang="de-DE" sz="1400" spc="-1" strike="noStrike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)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b="0" lang="de-DE" sz="1400" spc="-1" strike="noStrike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Düsseldorf (</a:t>
                      </a:r>
                      <a:r>
                        <a:rPr b="0" lang="de-DE" sz="1400" spc="-1" strike="noStrike">
                          <a:solidFill>
                            <a:srgbClr val="000000"/>
                          </a:solidFill>
                          <a:latin typeface="Arial"/>
                          <a:ea typeface="Arial Unicode MS"/>
                        </a:rPr>
                        <a:t>U Düsseldorf</a:t>
                      </a:r>
                      <a:r>
                        <a:rPr b="0" lang="de-DE" sz="1400" spc="-1" strike="noStrike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)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72000" marR="72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 lIns="72000" rIns="72000" anchor="ctr">
                      <a:noAutofit/>
                    </a:bodyPr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b="0" lang="de-DE" sz="1400" spc="-1" strike="noStrike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Master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72000" marR="72000">
                    <a:lnL w="12240">
                      <a:noFill/>
                      <a:prstDash val="solid"/>
                    </a:lnL>
                    <a:lnR w="12240">
                      <a:solidFill>
                        <a:srgbClr val="3484cf"/>
                      </a:solidFill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</a:tr>
              <a:tr h="697320">
                <a:tc>
                  <a:txBody>
                    <a:bodyPr lIns="72000" rIns="72000" anchor="ctr">
                      <a:noAutofit/>
                    </a:bodyPr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b="0" lang="fr-FR" sz="1400" spc="-1" strike="noStrike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rPr>
                        <a:t>Génie électrique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72000" marR="72000">
                    <a:lnL w="12240">
                      <a:solidFill>
                        <a:srgbClr val="3484cf"/>
                      </a:solidFill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 lIns="72000" rIns="72000" anchor="ctr">
                      <a:noAutofit/>
                    </a:bodyPr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b="0" lang="de-DE" sz="1400" spc="-1" strike="noStrike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Strasbourg (INSA Strasbourg)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b="0" lang="de-DE" sz="1400" spc="-1" strike="noStrike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Karlsruhe (HS Karlsruhe)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72000" marR="72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 lIns="72000" rIns="72000" anchor="ctr">
                      <a:noAutofit/>
                    </a:bodyPr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b="0" lang="de-DE" sz="1400" spc="-1" strike="noStrike">
                          <a:solidFill>
                            <a:srgbClr val="000000"/>
                          </a:solidFill>
                          <a:latin typeface="Arial"/>
                          <a:ea typeface="Arial Unicode MS"/>
                        </a:rPr>
                        <a:t>Diplôme //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b="0" lang="de-DE" sz="1400" spc="-1" strike="noStrike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Master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72000" marR="72000">
                    <a:lnL w="12240">
                      <a:noFill/>
                      <a:prstDash val="solid"/>
                    </a:lnL>
                    <a:lnR w="12240">
                      <a:solidFill>
                        <a:srgbClr val="3484cf"/>
                      </a:solidFill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</a:tr>
              <a:tr h="1002600">
                <a:tc>
                  <a:txBody>
                    <a:bodyPr lIns="72000" rIns="72000" anchor="ctr">
                      <a:noAutofit/>
                    </a:bodyPr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b="0" lang="fr-FR" sz="1400" spc="-1" strike="noStrike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rPr>
                        <a:t>Ingénerie des Systèmes Complexes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72000" marR="72000">
                    <a:lnL w="12240">
                      <a:solidFill>
                        <a:srgbClr val="3484cf"/>
                      </a:solidFill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solidFill>
                        <a:srgbClr val="3484c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72000" rIns="72000" anchor="ctr">
                      <a:noAutofit/>
                    </a:bodyPr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b="0" lang="de-DE" sz="1400" spc="-1" strike="noStrike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rPr>
                        <a:t>Metz (U Lorraine)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b="0" lang="de-DE" sz="1400" spc="-1" strike="noStrike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rPr>
                        <a:t>Ilmenau (TU Ilmenau)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72000" marR="72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solidFill>
                        <a:srgbClr val="3484c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72000" rIns="72000" anchor="ctr">
                      <a:noAutofit/>
                    </a:bodyPr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b="0" lang="de-DE" sz="1400" spc="-1" strike="noStrike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Master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72000" marR="72000">
                    <a:lnL w="12240">
                      <a:noFill/>
                      <a:prstDash val="solid"/>
                    </a:lnL>
                    <a:lnR w="12240">
                      <a:solidFill>
                        <a:srgbClr val="3484cf"/>
                      </a:solidFill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solidFill>
                        <a:srgbClr val="3484cf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" name="PlaceHolder 2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6E45F4E1-5FDB-4786-ADA8-5FE31BE3F0C4}" type="slidenum">
              <a:t>11</a:t>
            </a:fld>
          </a:p>
        </p:txBody>
      </p:sp>
    </p:spTree>
  </p:cSld>
  <p:transition spd="slow">
    <p:push dir="u"/>
  </p:transition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Bildplatzhalter 11" descr=""/>
          <p:cNvPicPr/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2982" t="0" r="2982" b="0"/>
          <a:stretch/>
        </p:blipFill>
        <p:spPr>
          <a:xfrm>
            <a:off x="6102360" y="0"/>
            <a:ext cx="6087600" cy="6856200"/>
          </a:xfrm>
          <a:prstGeom prst="rect">
            <a:avLst/>
          </a:prstGeom>
          <a:ln w="0">
            <a:noFill/>
          </a:ln>
        </p:spPr>
      </p:pic>
      <p:sp>
        <p:nvSpPr>
          <p:cNvPr id="167" name="PlaceHolder 1"/>
          <p:cNvSpPr>
            <a:spLocks noGrp="1"/>
          </p:cNvSpPr>
          <p:nvPr>
            <p:ph/>
          </p:nvPr>
        </p:nvSpPr>
        <p:spPr>
          <a:xfrm>
            <a:off x="429840" y="3429000"/>
            <a:ext cx="5254200" cy="117396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algn="r" defTabSz="9144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fr-FR" sz="4400" spc="-1" strike="noStrike">
                <a:solidFill>
                  <a:schemeClr val="accent1"/>
                </a:solidFill>
                <a:latin typeface="Arial"/>
                <a:ea typeface="Arial Unicode MS"/>
              </a:rPr>
              <a:t>Pourquoi des études franco-allemandes ?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" name="PlaceHolder 2"/>
          <p:cNvSpPr>
            <a:spLocks noGrp="1"/>
          </p:cNvSpPr>
          <p:nvPr>
            <p:ph type="sldNum" idx="29"/>
          </p:nvPr>
        </p:nvSpPr>
        <p:spPr>
          <a:xfrm>
            <a:off x="9347040" y="6356520"/>
            <a:ext cx="2842920" cy="363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2B9788FE-C1DA-48D5-9950-8FF3726EC0B6}" type="slidenum">
              <a: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rPr>
              <a:t>&lt;Foliennummer&gt;</a:t>
            </a:fld>
            <a:endParaRPr b="0" lang="de-DE" sz="1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transition spd="slow">
    <p:push dir="u"/>
  </p:transition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laceHolder 1"/>
          <p:cNvSpPr>
            <a:spLocks noGrp="1"/>
          </p:cNvSpPr>
          <p:nvPr>
            <p:ph/>
          </p:nvPr>
        </p:nvSpPr>
        <p:spPr>
          <a:xfrm>
            <a:off x="459360" y="307800"/>
            <a:ext cx="9113400" cy="34704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fr-FR" sz="2000" spc="-1" strike="noStrike">
                <a:solidFill>
                  <a:schemeClr val="accent1"/>
                </a:solidFill>
                <a:latin typeface="Arial"/>
                <a:ea typeface="Arial Unicode MS"/>
              </a:rPr>
              <a:t>Vos avantages en un coup d'œil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0" name="PlaceHolder 2"/>
          <p:cNvSpPr>
            <a:spLocks noGrp="1"/>
          </p:cNvSpPr>
          <p:nvPr>
            <p:ph type="sldNum" idx="30"/>
          </p:nvPr>
        </p:nvSpPr>
        <p:spPr>
          <a:xfrm>
            <a:off x="8737560" y="6356520"/>
            <a:ext cx="2842920" cy="363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3112C944-DE55-446A-B751-0B1F6EE433BE}" type="slidenum">
              <a: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rPr>
              <a:t>&lt;Foliennummer&gt;</a:t>
            </a:fld>
            <a:endParaRPr b="0" lang="de-DE" sz="1000" spc="-1" strike="noStrike">
              <a:solidFill>
                <a:srgbClr val="000000"/>
              </a:solidFill>
              <a:latin typeface="Times New Roman"/>
            </a:endParaRPr>
          </a:p>
        </p:txBody>
      </p:sp>
      <p:grpSp>
        <p:nvGrpSpPr>
          <p:cNvPr id="171" name="Gruppieren 13"/>
          <p:cNvGrpSpPr/>
          <p:nvPr/>
        </p:nvGrpSpPr>
        <p:grpSpPr>
          <a:xfrm>
            <a:off x="214920" y="2287440"/>
            <a:ext cx="3603960" cy="4067280"/>
            <a:chOff x="214920" y="2287440"/>
            <a:chExt cx="3603960" cy="4067280"/>
          </a:xfrm>
        </p:grpSpPr>
        <p:pic>
          <p:nvPicPr>
            <p:cNvPr id="172" name="Grafik 12" descr=""/>
            <p:cNvPicPr/>
            <p:nvPr/>
          </p:nvPicPr>
          <p:blipFill>
            <a:blip r:embed="rId1"/>
            <a:stretch/>
          </p:blipFill>
          <p:spPr>
            <a:xfrm flipH="1">
              <a:off x="362520" y="2287440"/>
              <a:ext cx="2509560" cy="40672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73" name="Grafik 11" descr=""/>
            <p:cNvPicPr/>
            <p:nvPr/>
          </p:nvPicPr>
          <p:blipFill>
            <a:blip r:embed="rId2"/>
            <a:srcRect l="0" t="7071" r="0" b="23839"/>
            <a:stretch/>
          </p:blipFill>
          <p:spPr>
            <a:xfrm>
              <a:off x="214920" y="4194360"/>
              <a:ext cx="3603960" cy="2160000"/>
            </a:xfrm>
            <a:prstGeom prst="rect">
              <a:avLst/>
            </a:prstGeom>
            <a:ln w="0">
              <a:noFill/>
            </a:ln>
          </p:spPr>
        </p:pic>
      </p:grpSp>
      <p:graphicFrame>
        <p:nvGraphicFramePr>
          <p:cNvPr id="1" name="Diagram1"/>
          <p:cNvGraphicFramePr/>
          <p:nvPr>
            <p:extLst>
              <p:ext uri="{D42A27DB-BD31-4B8C-83A1-F6EECF244321}">
                <p14:modId xmlns:p14="http://schemas.microsoft.com/office/powerpoint/2010/main" val="4102360103"/>
              </p:ext>
            </p:extLst>
          </p:nvPr>
        </p:nvGraphicFramePr>
        <p:xfrm>
          <a:off x="2017800" y="832320"/>
          <a:ext cx="10172520" cy="5757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transition spd="slow">
    <p:push dir="u"/>
  </p:transition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PlaceHolder 1"/>
          <p:cNvSpPr>
            <a:spLocks noGrp="1"/>
          </p:cNvSpPr>
          <p:nvPr>
            <p:ph/>
          </p:nvPr>
        </p:nvSpPr>
        <p:spPr>
          <a:xfrm>
            <a:off x="483840" y="345240"/>
            <a:ext cx="9113400" cy="33660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fr-FR" sz="2000" spc="-1" strike="noStrike">
                <a:solidFill>
                  <a:schemeClr val="accent1"/>
                </a:solidFill>
                <a:latin typeface="Arial"/>
                <a:ea typeface="Arial Unicode MS"/>
              </a:rPr>
              <a:t>Nos offres supplémentaires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5" name="PlaceHolder 2"/>
          <p:cNvSpPr>
            <a:spLocks noGrp="1"/>
          </p:cNvSpPr>
          <p:nvPr>
            <p:ph type="sldNum" idx="31"/>
          </p:nvPr>
        </p:nvSpPr>
        <p:spPr>
          <a:xfrm>
            <a:off x="8659080" y="6330240"/>
            <a:ext cx="2842920" cy="363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EBDC2A8D-302D-46DD-A3F9-A5F37FDD2B2E}" type="slidenum">
              <a: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rPr>
              <a:t>&lt;Foliennummer&gt;</a:t>
            </a:fld>
            <a:endParaRPr b="0" lang="de-DE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6" name="Text Box 5"/>
          <p:cNvSpPr/>
          <p:nvPr/>
        </p:nvSpPr>
        <p:spPr>
          <a:xfrm>
            <a:off x="1498320" y="1711440"/>
            <a:ext cx="8098920" cy="3810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fr-FR" sz="1600" spc="-1" strike="noStrike">
                <a:solidFill>
                  <a:srgbClr val="009fe3"/>
                </a:solidFill>
                <a:latin typeface="Arial"/>
                <a:ea typeface="MS PGothic"/>
              </a:rPr>
              <a:t>     </a:t>
            </a:r>
            <a:r>
              <a:rPr b="1" lang="fr-FR" sz="1600" spc="-1" strike="noStrike">
                <a:solidFill>
                  <a:srgbClr val="009fe3"/>
                </a:solidFill>
                <a:latin typeface="Arial"/>
                <a:ea typeface="MS PGothic"/>
              </a:rPr>
              <a:t>Ateliers interculturels : </a:t>
            </a:r>
            <a:r>
              <a:rPr b="0" lang="fr-FR" sz="1600" spc="-1" strike="noStrike">
                <a:solidFill>
                  <a:srgbClr val="009fe3"/>
                </a:solidFill>
                <a:latin typeface="Arial"/>
                <a:ea typeface="MS PGothic"/>
              </a:rPr>
              <a:t>préparation idéale pour la recherche d’emploi sur le marché      du travail international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marL="282600" indent="-282600" defTabSz="914400">
              <a:lnSpc>
                <a:spcPct val="100000"/>
              </a:lnSpc>
              <a:spcAft>
                <a:spcPts val="601"/>
              </a:spcAft>
              <a:tabLst>
                <a:tab algn="l" pos="0"/>
              </a:tabLst>
            </a:pP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marL="282600" defTabSz="914400">
              <a:lnSpc>
                <a:spcPct val="100000"/>
              </a:lnSpc>
              <a:tabLst>
                <a:tab algn="l" pos="0"/>
              </a:tabLst>
            </a:pPr>
            <a:r>
              <a:rPr b="1" lang="fr-FR" sz="1600" spc="-1" strike="noStrike">
                <a:solidFill>
                  <a:srgbClr val="009fe3"/>
                </a:solidFill>
                <a:latin typeface="Arial"/>
                <a:ea typeface="MS PGothic"/>
              </a:rPr>
              <a:t>Prix d’Excellence et Prix de la Meilleure Thèse : </a:t>
            </a:r>
            <a:r>
              <a:rPr b="0" lang="fr-FR" sz="1600" spc="-1" strike="noStrike">
                <a:solidFill>
                  <a:srgbClr val="009fe3"/>
                </a:solidFill>
                <a:latin typeface="Arial"/>
                <a:ea typeface="MS PGothic"/>
              </a:rPr>
              <a:t>récompense pour les diplômé*es ayant démontré leur excellence aux niveaux scientifique et interculturel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marL="282600" defTabSz="914400">
              <a:lnSpc>
                <a:spcPct val="100000"/>
              </a:lnSpc>
              <a:tabLst>
                <a:tab algn="l" pos="0"/>
              </a:tabLst>
            </a:pP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marL="282600" indent="-282600" defTabSz="914400">
              <a:lnSpc>
                <a:spcPct val="100000"/>
              </a:lnSpc>
              <a:spcAft>
                <a:spcPts val="601"/>
              </a:spcAft>
              <a:tabLst>
                <a:tab algn="l" pos="0"/>
              </a:tabLst>
            </a:pP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marL="282600" defTabSz="914400">
              <a:lnSpc>
                <a:spcPct val="100000"/>
              </a:lnSpc>
              <a:tabLst>
                <a:tab algn="l" pos="0"/>
              </a:tabLst>
            </a:pPr>
            <a:r>
              <a:rPr b="1" lang="fr-FR" sz="1600" spc="-1" strike="noStrike">
                <a:solidFill>
                  <a:srgbClr val="009fe3"/>
                </a:solidFill>
                <a:latin typeface="Arial"/>
                <a:ea typeface="MS PGothic"/>
              </a:rPr>
              <a:t>Relations entreprises : </a:t>
            </a:r>
            <a:r>
              <a:rPr b="0" lang="fr-FR" sz="1600" spc="-1" strike="noStrike">
                <a:solidFill>
                  <a:srgbClr val="009fe3"/>
                </a:solidFill>
                <a:latin typeface="Arial"/>
                <a:ea typeface="MS PGothic"/>
              </a:rPr>
              <a:t>partenariats avec différents acteurs économiques, manifestations communes, bourses d’entreprises, relai d’offres d’emploi pertinentes 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marL="282600" indent="-282600" defTabSz="914400">
              <a:lnSpc>
                <a:spcPct val="100000"/>
              </a:lnSpc>
              <a:spcAft>
                <a:spcPts val="601"/>
              </a:spcAft>
              <a:tabLst>
                <a:tab algn="l" pos="0"/>
              </a:tabLst>
            </a:pP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marL="282600" indent="-282600" defTabSz="914400">
              <a:lnSpc>
                <a:spcPct val="100000"/>
              </a:lnSpc>
              <a:spcAft>
                <a:spcPts val="601"/>
              </a:spcAft>
              <a:tabLst>
                <a:tab algn="l" pos="0"/>
              </a:tabLst>
            </a:pP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marL="282600" defTabSz="914400">
              <a:lnSpc>
                <a:spcPct val="100000"/>
              </a:lnSpc>
              <a:tabLst>
                <a:tab algn="l" pos="0"/>
              </a:tabLst>
            </a:pPr>
            <a:r>
              <a:rPr b="1" lang="fr-FR" sz="1600" spc="-1" strike="noStrike">
                <a:solidFill>
                  <a:srgbClr val="009fe3"/>
                </a:solidFill>
                <a:latin typeface="Arial"/>
                <a:ea typeface="MS PGothic"/>
              </a:rPr>
              <a:t>Réseaux de diplômé*es : </a:t>
            </a:r>
            <a:r>
              <a:rPr b="0" lang="fr-FR" sz="1600" spc="-1" strike="noStrike">
                <a:solidFill>
                  <a:srgbClr val="009fe3"/>
                </a:solidFill>
                <a:latin typeface="Arial"/>
                <a:ea typeface="MS PGothic"/>
              </a:rPr>
              <a:t>soutien financier et conceptuel pour les associations de diplômé*es, large réseau de contacts interdisciplinaires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77" name="Gruppieren 16"/>
          <p:cNvGrpSpPr/>
          <p:nvPr/>
        </p:nvGrpSpPr>
        <p:grpSpPr>
          <a:xfrm>
            <a:off x="483840" y="1711440"/>
            <a:ext cx="742680" cy="3847680"/>
            <a:chOff x="483840" y="1711440"/>
            <a:chExt cx="742680" cy="3847680"/>
          </a:xfrm>
        </p:grpSpPr>
        <p:pic>
          <p:nvPicPr>
            <p:cNvPr id="178" name="Grafik 2" descr=""/>
            <p:cNvPicPr/>
            <p:nvPr/>
          </p:nvPicPr>
          <p:blipFill>
            <a:blip r:embed="rId1"/>
            <a:stretch/>
          </p:blipFill>
          <p:spPr>
            <a:xfrm>
              <a:off x="483840" y="4919400"/>
              <a:ext cx="742680" cy="6397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79" name="Grafik 4" descr=""/>
            <p:cNvPicPr/>
            <p:nvPr/>
          </p:nvPicPr>
          <p:blipFill>
            <a:blip r:embed="rId2"/>
            <a:stretch/>
          </p:blipFill>
          <p:spPr>
            <a:xfrm>
              <a:off x="510120" y="1711440"/>
              <a:ext cx="716400" cy="6426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80" name="Grafik 5" descr=""/>
            <p:cNvPicPr/>
            <p:nvPr/>
          </p:nvPicPr>
          <p:blipFill>
            <a:blip r:embed="rId3"/>
            <a:stretch/>
          </p:blipFill>
          <p:spPr>
            <a:xfrm>
              <a:off x="523080" y="2771640"/>
              <a:ext cx="703080" cy="6426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81" name="Grafik 6" descr=""/>
            <p:cNvPicPr/>
            <p:nvPr/>
          </p:nvPicPr>
          <p:blipFill>
            <a:blip r:embed="rId4"/>
            <a:stretch/>
          </p:blipFill>
          <p:spPr>
            <a:xfrm>
              <a:off x="483840" y="3831480"/>
              <a:ext cx="742680" cy="656640"/>
            </a:xfrm>
            <a:prstGeom prst="rect">
              <a:avLst/>
            </a:prstGeom>
            <a:ln w="0">
              <a:noFill/>
            </a:ln>
          </p:spPr>
        </p:pic>
      </p:grpSp>
    </p:spTree>
  </p:cSld>
  <p:transition spd="slow">
    <p:push dir="u"/>
  </p:transition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/>
          </p:nvPr>
        </p:nvSpPr>
        <p:spPr>
          <a:xfrm>
            <a:off x="459360" y="333720"/>
            <a:ext cx="9113400" cy="34704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fr-FR" sz="2000" spc="-1" strike="noStrike">
                <a:solidFill>
                  <a:schemeClr val="accent1"/>
                </a:solidFill>
                <a:latin typeface="Arial"/>
                <a:ea typeface="Arial Unicode MS"/>
              </a:rPr>
              <a:t>Voie libre pour votre épanouissement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3" name="TextBox 3"/>
          <p:cNvSpPr/>
          <p:nvPr/>
        </p:nvSpPr>
        <p:spPr>
          <a:xfrm>
            <a:off x="459360" y="2230200"/>
            <a:ext cx="6035760" cy="3743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5000" bIns="45000" anchor="t">
            <a:spAutoFit/>
          </a:bodyPr>
          <a:p>
            <a:pPr marL="285840" indent="-285840" defTabSz="914400">
              <a:lnSpc>
                <a:spcPct val="150000"/>
              </a:lnSpc>
              <a:buClr>
                <a:srgbClr val="009cdd"/>
              </a:buClr>
              <a:buFont typeface="Arial"/>
              <a:buChar char="•"/>
            </a:pPr>
            <a:r>
              <a:rPr b="0" lang="fr-FR" sz="1600" spc="-1" strike="noStrike">
                <a:solidFill>
                  <a:schemeClr val="accent1"/>
                </a:solidFill>
                <a:latin typeface="Arial"/>
                <a:ea typeface="Arial Unicode MS"/>
              </a:rPr>
              <a:t>Excellence dans la discipline étudiée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009cdd"/>
              </a:buClr>
              <a:buFont typeface="Arial"/>
              <a:buChar char="•"/>
            </a:pPr>
            <a:r>
              <a:rPr b="0" lang="fr-FR" sz="1600" spc="-1" strike="noStrike">
                <a:solidFill>
                  <a:schemeClr val="accent1"/>
                </a:solidFill>
                <a:latin typeface="Arial"/>
                <a:ea typeface="Arial Unicode MS"/>
              </a:rPr>
              <a:t>Compétences linguistiques, générales et spécialisées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009cdd"/>
              </a:buClr>
              <a:buFont typeface="Arial"/>
              <a:buChar char="•"/>
            </a:pPr>
            <a:r>
              <a:rPr b="0" lang="fr-FR" sz="1600" spc="-1" strike="noStrike">
                <a:solidFill>
                  <a:schemeClr val="accent1"/>
                </a:solidFill>
                <a:latin typeface="Arial"/>
                <a:ea typeface="Arial Unicode MS"/>
              </a:rPr>
              <a:t>Expérience à l’étranger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009cdd"/>
              </a:buClr>
              <a:buFont typeface="Arial"/>
              <a:buChar char="•"/>
            </a:pPr>
            <a:r>
              <a:rPr b="0" lang="fr-FR" sz="1600" spc="-1" strike="noStrike">
                <a:solidFill>
                  <a:schemeClr val="accent1"/>
                </a:solidFill>
                <a:latin typeface="Arial"/>
                <a:ea typeface="Arial Unicode MS"/>
              </a:rPr>
              <a:t>Accès au monde du travail grâce aux stages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009cdd"/>
              </a:buClr>
              <a:buFont typeface="Arial"/>
              <a:buChar char="•"/>
            </a:pPr>
            <a:r>
              <a:rPr b="0" lang="fr-FR" sz="1600" spc="-1" strike="noStrike">
                <a:solidFill>
                  <a:schemeClr val="accent1"/>
                </a:solidFill>
                <a:latin typeface="Arial"/>
                <a:ea typeface="Arial Unicode MS"/>
              </a:rPr>
              <a:t>Flexibilité &amp; mobilité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009cdd"/>
              </a:buClr>
              <a:buFont typeface="Arial"/>
              <a:buChar char="•"/>
            </a:pPr>
            <a:r>
              <a:rPr b="0" lang="fr-FR" sz="1600" spc="-1" strike="noStrike">
                <a:solidFill>
                  <a:schemeClr val="accent1"/>
                </a:solidFill>
                <a:latin typeface="Arial"/>
                <a:ea typeface="Arial Unicode MS"/>
              </a:rPr>
              <a:t>Engagement &amp; persévérance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009cdd"/>
              </a:buClr>
              <a:buFont typeface="Arial"/>
              <a:buChar char="•"/>
            </a:pPr>
            <a:r>
              <a:rPr b="0" lang="fr-FR" sz="1600" spc="-1" strike="noStrike">
                <a:solidFill>
                  <a:schemeClr val="accent1"/>
                </a:solidFill>
                <a:latin typeface="Arial"/>
                <a:ea typeface="Arial Unicode MS"/>
              </a:rPr>
              <a:t>Compétences interculturelles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009cdd"/>
              </a:buClr>
              <a:buFont typeface="Arial"/>
              <a:buChar char="•"/>
            </a:pPr>
            <a:r>
              <a:rPr b="0" lang="fr-FR" sz="1600" spc="-1" strike="noStrike">
                <a:solidFill>
                  <a:schemeClr val="accent1"/>
                </a:solidFill>
                <a:latin typeface="Arial"/>
                <a:ea typeface="Arial Unicode MS"/>
              </a:rPr>
              <a:t>Esprit d’équipe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50000"/>
              </a:lnSpc>
            </a:pP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009cdd"/>
              </a:buClr>
              <a:buFont typeface="Wingdings" charset="2"/>
              <a:buChar char=""/>
            </a:pPr>
            <a:r>
              <a:rPr b="0" lang="fr-FR" sz="1600" spc="-1" strike="noStrike">
                <a:solidFill>
                  <a:schemeClr val="accent1"/>
                </a:solidFill>
                <a:latin typeface="Arial"/>
                <a:ea typeface="Arial Unicode MS"/>
              </a:rPr>
              <a:t>En bref : un développement </a:t>
            </a:r>
            <a:r>
              <a:rPr b="1" lang="fr-FR" sz="1600" spc="-1" strike="noStrike">
                <a:solidFill>
                  <a:schemeClr val="accent1"/>
                </a:solidFill>
                <a:latin typeface="Arial"/>
                <a:ea typeface="Arial Unicode MS"/>
              </a:rPr>
              <a:t>personnel</a:t>
            </a:r>
            <a:r>
              <a:rPr b="0" lang="fr-FR" sz="1600" spc="-1" strike="noStrike">
                <a:solidFill>
                  <a:schemeClr val="accent1"/>
                </a:solidFill>
                <a:latin typeface="Arial"/>
                <a:ea typeface="Arial Unicode MS"/>
              </a:rPr>
              <a:t> incomparable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4" name="TextBox 4"/>
          <p:cNvSpPr/>
          <p:nvPr/>
        </p:nvSpPr>
        <p:spPr>
          <a:xfrm>
            <a:off x="459360" y="1603080"/>
            <a:ext cx="6035760" cy="33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5000" bIns="45000" anchor="t">
            <a:spAutoFit/>
          </a:bodyPr>
          <a:p>
            <a:pPr defTabSz="914400">
              <a:lnSpc>
                <a:spcPct val="90000"/>
              </a:lnSpc>
            </a:pPr>
            <a:r>
              <a:rPr b="1" lang="fr-FR" sz="1800" spc="-1" strike="noStrike">
                <a:solidFill>
                  <a:schemeClr val="accent1"/>
                </a:solidFill>
                <a:latin typeface="Arial"/>
                <a:ea typeface="Arial Unicode MS"/>
              </a:rPr>
              <a:t>L’acquisition de compétences bien au-delà des études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85" name="Gruppieren 5"/>
          <p:cNvGrpSpPr/>
          <p:nvPr/>
        </p:nvGrpSpPr>
        <p:grpSpPr>
          <a:xfrm>
            <a:off x="7976520" y="2287440"/>
            <a:ext cx="3603960" cy="4067280"/>
            <a:chOff x="7976520" y="2287440"/>
            <a:chExt cx="3603960" cy="4067280"/>
          </a:xfrm>
        </p:grpSpPr>
        <p:pic>
          <p:nvPicPr>
            <p:cNvPr id="186" name="Grafik 6" descr=""/>
            <p:cNvPicPr/>
            <p:nvPr/>
          </p:nvPicPr>
          <p:blipFill>
            <a:blip r:embed="rId1"/>
            <a:stretch/>
          </p:blipFill>
          <p:spPr>
            <a:xfrm flipH="1">
              <a:off x="8906040" y="2287440"/>
              <a:ext cx="2509560" cy="40672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87" name="Grafik 9" descr=""/>
            <p:cNvPicPr/>
            <p:nvPr/>
          </p:nvPicPr>
          <p:blipFill>
            <a:blip r:embed="rId2"/>
            <a:srcRect l="0" t="7071" r="0" b="23839"/>
            <a:stretch/>
          </p:blipFill>
          <p:spPr>
            <a:xfrm>
              <a:off x="7976520" y="4194360"/>
              <a:ext cx="3603960" cy="216000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3" name="PlaceHolder 2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3373E910-008A-46BA-8BD2-53C4D43798D8}" type="slidenum">
              <a:t>15</a:t>
            </a:fld>
          </a:p>
        </p:txBody>
      </p:sp>
    </p:spTree>
  </p:cSld>
  <p:transition spd="slow">
    <p:push dir="u"/>
  </p:transition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PlaceHolder 1"/>
          <p:cNvSpPr>
            <a:spLocks noGrp="1"/>
          </p:cNvSpPr>
          <p:nvPr>
            <p:ph/>
          </p:nvPr>
        </p:nvSpPr>
        <p:spPr>
          <a:xfrm>
            <a:off x="459360" y="307080"/>
            <a:ext cx="9113400" cy="34704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fr-FR" sz="2000" spc="-1" strike="noStrike">
                <a:solidFill>
                  <a:schemeClr val="accent1"/>
                </a:solidFill>
                <a:latin typeface="Arial"/>
                <a:ea typeface="Arial Unicode MS"/>
              </a:rPr>
              <a:t>Votre tremplin professionnel 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9" name="TextBox 4"/>
          <p:cNvSpPr/>
          <p:nvPr/>
        </p:nvSpPr>
        <p:spPr>
          <a:xfrm>
            <a:off x="5138280" y="2604960"/>
            <a:ext cx="6569280" cy="2558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5000" bIns="45000" anchor="t">
            <a:spAutoFit/>
          </a:bodyPr>
          <a:p>
            <a:pPr marL="285840" indent="-285840" defTabSz="914400">
              <a:lnSpc>
                <a:spcPct val="90000"/>
              </a:lnSpc>
              <a:buClr>
                <a:srgbClr val="009cdd"/>
              </a:buClr>
              <a:buFont typeface="Arial"/>
              <a:buChar char="•"/>
            </a:pPr>
            <a:r>
              <a:rPr b="0" lang="fr-FR" sz="2000" spc="-1" strike="noStrike">
                <a:solidFill>
                  <a:schemeClr val="accent1"/>
                </a:solidFill>
                <a:latin typeface="Arial"/>
                <a:ea typeface="Arial Unicode MS"/>
              </a:rPr>
              <a:t>Un parcours européen certifié par l’UFA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90000"/>
              </a:lnSpc>
            </a:pP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90000"/>
              </a:lnSpc>
              <a:buClr>
                <a:srgbClr val="009cdd"/>
              </a:buClr>
              <a:buFont typeface="Arial"/>
              <a:buChar char="•"/>
            </a:pPr>
            <a:r>
              <a:rPr b="0" lang="fr-FR" sz="2000" spc="-1" strike="noStrike">
                <a:solidFill>
                  <a:schemeClr val="accent1"/>
                </a:solidFill>
                <a:latin typeface="Arial"/>
                <a:ea typeface="Arial Unicode MS"/>
              </a:rPr>
              <a:t>Une qualification idéale pour réussir et vous épanouir sur un marché du travail international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90000"/>
              </a:lnSpc>
            </a:pP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90000"/>
              </a:lnSpc>
              <a:buClr>
                <a:srgbClr val="009cdd"/>
              </a:buClr>
              <a:buFont typeface="Arial"/>
              <a:buChar char="•"/>
            </a:pPr>
            <a:r>
              <a:rPr b="0" lang="fr-FR" sz="2000" spc="-1" strike="noStrike">
                <a:solidFill>
                  <a:schemeClr val="accent1"/>
                </a:solidFill>
                <a:latin typeface="Arial"/>
                <a:ea typeface="Arial Unicode MS"/>
              </a:rPr>
              <a:t>Un réseau européen et international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90000"/>
              </a:lnSpc>
            </a:pP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90000"/>
              </a:lnSpc>
              <a:buClr>
                <a:srgbClr val="009cdd"/>
              </a:buClr>
              <a:buFont typeface="Arial"/>
              <a:buChar char="•"/>
            </a:pPr>
            <a:r>
              <a:rPr b="0" lang="fr-FR" sz="2000" spc="-1" strike="noStrike">
                <a:solidFill>
                  <a:schemeClr val="accent1"/>
                </a:solidFill>
                <a:latin typeface="Arial"/>
                <a:ea typeface="Arial Unicode MS"/>
              </a:rPr>
              <a:t>Offre d’ateliers pour booster vos candidature à l’international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0" name="TextBox 10"/>
          <p:cNvSpPr/>
          <p:nvPr/>
        </p:nvSpPr>
        <p:spPr>
          <a:xfrm>
            <a:off x="1653480" y="2568600"/>
            <a:ext cx="3037680" cy="263340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6000" rIns="36000" tIns="36000" bIns="36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fr-FR" sz="2800" spc="-1" strike="noStrike">
                <a:solidFill>
                  <a:schemeClr val="accent1"/>
                </a:solidFill>
                <a:latin typeface="Arial"/>
                <a:ea typeface="Arial Unicode MS"/>
              </a:rPr>
              <a:t>Vos études avec l’UFA : Une plus-value indéniable sur le marché du travail à l’international !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1" name="Foliennummernplatzhalter 9"/>
          <p:cNvSpPr/>
          <p:nvPr/>
        </p:nvSpPr>
        <p:spPr>
          <a:xfrm>
            <a:off x="8737560" y="6356520"/>
            <a:ext cx="2842920" cy="363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 defTabSz="914400">
              <a:lnSpc>
                <a:spcPct val="100000"/>
              </a:lnSpc>
            </a:pPr>
            <a:fld id="{1AC297DB-E701-4332-BEF8-A89B5A9439FF}" type="slidenum">
              <a: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rPr>
              <a:t>&lt;Foliennummer&gt;</a:t>
            </a:fld>
            <a:endParaRPr b="0" lang="de-DE" sz="1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92" name="Bild 2" descr=""/>
          <p:cNvPicPr/>
          <p:nvPr/>
        </p:nvPicPr>
        <p:blipFill>
          <a:blip r:embed="rId1"/>
          <a:stretch/>
        </p:blipFill>
        <p:spPr>
          <a:xfrm>
            <a:off x="459360" y="3522960"/>
            <a:ext cx="747000" cy="747000"/>
          </a:xfrm>
          <a:prstGeom prst="rect">
            <a:avLst/>
          </a:prstGeom>
          <a:ln w="0">
            <a:noFill/>
          </a:ln>
        </p:spPr>
      </p:pic>
    </p:spTree>
  </p:cSld>
  <p:transition spd="slow">
    <p:push dir="u"/>
  </p:transition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rafik 6" descr=""/>
          <p:cNvPicPr/>
          <p:nvPr/>
        </p:nvPicPr>
        <p:blipFill>
          <a:blip r:embed="rId1"/>
          <a:srcRect l="-2" t="10767" r="239" b="18275"/>
          <a:stretch/>
        </p:blipFill>
        <p:spPr>
          <a:xfrm>
            <a:off x="-176760" y="-116280"/>
            <a:ext cx="12463920" cy="7168320"/>
          </a:xfrm>
          <a:prstGeom prst="rect">
            <a:avLst/>
          </a:prstGeom>
          <a:ln w="0">
            <a:noFill/>
          </a:ln>
        </p:spPr>
      </p:pic>
      <p:sp>
        <p:nvSpPr>
          <p:cNvPr id="194" name="Rechteck 11"/>
          <p:cNvSpPr/>
          <p:nvPr/>
        </p:nvSpPr>
        <p:spPr>
          <a:xfrm>
            <a:off x="-176760" y="-116280"/>
            <a:ext cx="12463920" cy="7168320"/>
          </a:xfrm>
          <a:prstGeom prst="rect">
            <a:avLst/>
          </a:prstGeom>
          <a:solidFill>
            <a:schemeClr val="bg1">
              <a:alpha val="8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sp>
        <p:nvSpPr>
          <p:cNvPr id="195" name="PlaceHolder 1"/>
          <p:cNvSpPr>
            <a:spLocks noGrp="1"/>
          </p:cNvSpPr>
          <p:nvPr>
            <p:ph/>
          </p:nvPr>
        </p:nvSpPr>
        <p:spPr>
          <a:xfrm>
            <a:off x="459360" y="333720"/>
            <a:ext cx="9113400" cy="34704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fr-FR" sz="2000" spc="-1" strike="noStrike">
                <a:solidFill>
                  <a:schemeClr val="accent1"/>
                </a:solidFill>
                <a:latin typeface="Arial"/>
                <a:ea typeface="Arial Unicode MS"/>
              </a:rPr>
              <a:t>En résumé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6" name="PlaceHolder 2"/>
          <p:cNvSpPr>
            <a:spLocks noGrp="1"/>
          </p:cNvSpPr>
          <p:nvPr>
            <p:ph/>
          </p:nvPr>
        </p:nvSpPr>
        <p:spPr>
          <a:xfrm>
            <a:off x="441000" y="1593360"/>
            <a:ext cx="11266200" cy="3979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p>
            <a:pPr marL="282600" indent="-281160" defTabSz="914400">
              <a:lnSpc>
                <a:spcPct val="100000"/>
              </a:lnSpc>
              <a:spcBef>
                <a:spcPts val="1001"/>
              </a:spcBef>
              <a:buClr>
                <a:srgbClr val="827360"/>
              </a:buClr>
              <a:buSzPct val="85000"/>
              <a:buFont typeface="Arial"/>
              <a:buChar char="•"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1280"/>
                <a:tab algn="l" pos="10780560"/>
              </a:tabLst>
            </a:pPr>
            <a:r>
              <a:rPr b="0" lang="fr-FR" sz="1800" spc="-1" strike="noStrike">
                <a:solidFill>
                  <a:srgbClr val="009fe3"/>
                </a:solidFill>
                <a:latin typeface="Arial"/>
                <a:ea typeface="MS PGothic"/>
              </a:rPr>
              <a:t>Le réseau de l’UFA est composé de </a:t>
            </a:r>
            <a:r>
              <a:rPr b="1" lang="fr-FR" sz="1800" spc="-1" strike="noStrike">
                <a:solidFill>
                  <a:srgbClr val="009fe3"/>
                </a:solidFill>
                <a:latin typeface="Arial"/>
                <a:ea typeface="MS PGothic"/>
              </a:rPr>
              <a:t>210 établissements.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marL="284040" indent="-28260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marL="282600" indent="-281160" defTabSz="914400">
              <a:lnSpc>
                <a:spcPct val="100000"/>
              </a:lnSpc>
              <a:spcBef>
                <a:spcPts val="1001"/>
              </a:spcBef>
              <a:buClr>
                <a:srgbClr val="827360"/>
              </a:buClr>
              <a:buSzPct val="85000"/>
              <a:buFont typeface="Arial"/>
              <a:buChar char="•"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1280"/>
                <a:tab algn="l" pos="10780560"/>
              </a:tabLst>
            </a:pPr>
            <a:r>
              <a:rPr b="0" lang="fr-FR" sz="1800" spc="-1" strike="noStrike">
                <a:solidFill>
                  <a:srgbClr val="009fe3"/>
                </a:solidFill>
                <a:latin typeface="Arial"/>
                <a:ea typeface="MS PGothic"/>
              </a:rPr>
              <a:t>L’UFA permet d’étudier simultanément dans un établissement allemand et un établissement français et d’obtenir un </a:t>
            </a:r>
            <a:r>
              <a:rPr b="1" lang="fr-FR" sz="1800" spc="-1" strike="noStrike">
                <a:solidFill>
                  <a:srgbClr val="009fe3"/>
                </a:solidFill>
                <a:latin typeface="Arial"/>
                <a:ea typeface="MS PGothic"/>
              </a:rPr>
              <a:t>double diplôme</a:t>
            </a:r>
            <a:r>
              <a:rPr b="0" lang="fr-FR" sz="1800" spc="-1" strike="noStrike">
                <a:solidFill>
                  <a:srgbClr val="009fe3"/>
                </a:solidFill>
                <a:latin typeface="Arial"/>
                <a:ea typeface="MS PGothic"/>
              </a:rPr>
              <a:t>.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marL="284040" indent="-28260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marL="282600" indent="-281160" defTabSz="914400">
              <a:lnSpc>
                <a:spcPct val="100000"/>
              </a:lnSpc>
              <a:spcBef>
                <a:spcPts val="1001"/>
              </a:spcBef>
              <a:buClr>
                <a:srgbClr val="827360"/>
              </a:buClr>
              <a:buSzPct val="85000"/>
              <a:buFont typeface="Arial"/>
              <a:buChar char="•"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1280"/>
                <a:tab algn="l" pos="10780560"/>
              </a:tabLst>
            </a:pPr>
            <a:r>
              <a:rPr b="0" lang="fr-FR" sz="1800" spc="-1" strike="noStrike">
                <a:solidFill>
                  <a:srgbClr val="009fe3"/>
                </a:solidFill>
                <a:latin typeface="Arial"/>
                <a:ea typeface="MS PGothic"/>
              </a:rPr>
              <a:t>Vous pouvez choisir parmi </a:t>
            </a:r>
            <a:r>
              <a:rPr b="1" lang="fr-FR" sz="1800" spc="-1" strike="noStrike">
                <a:solidFill>
                  <a:srgbClr val="009fe3"/>
                </a:solidFill>
                <a:latin typeface="Arial"/>
                <a:ea typeface="MS PGothic"/>
              </a:rPr>
              <a:t>194 cursus</a:t>
            </a:r>
            <a:r>
              <a:rPr b="0" lang="fr-FR" sz="1800" spc="-1" strike="noStrike">
                <a:solidFill>
                  <a:srgbClr val="009fe3"/>
                </a:solidFill>
                <a:latin typeface="Arial"/>
                <a:ea typeface="MS PGothic"/>
              </a:rPr>
              <a:t> dans </a:t>
            </a:r>
            <a:r>
              <a:rPr b="1" lang="fr-FR" sz="1800" spc="-1" strike="noStrike">
                <a:solidFill>
                  <a:srgbClr val="009fe3"/>
                </a:solidFill>
                <a:latin typeface="Arial"/>
                <a:ea typeface="MS PGothic"/>
              </a:rPr>
              <a:t>134 villes partenaires de notre réseau.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marL="284040" indent="-28260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marL="282600" indent="-281160" defTabSz="914400">
              <a:lnSpc>
                <a:spcPct val="100000"/>
              </a:lnSpc>
              <a:spcBef>
                <a:spcPts val="1001"/>
              </a:spcBef>
              <a:buClr>
                <a:srgbClr val="827360"/>
              </a:buClr>
              <a:buSzPct val="85000"/>
              <a:buFont typeface="Arial"/>
              <a:buChar char="•"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1280"/>
                <a:tab algn="l" pos="10780560"/>
              </a:tabLst>
            </a:pPr>
            <a:r>
              <a:rPr b="0" lang="fr-FR" sz="1800" spc="-1" strike="noStrike">
                <a:solidFill>
                  <a:srgbClr val="009fe3"/>
                </a:solidFill>
                <a:latin typeface="Arial"/>
                <a:ea typeface="MS PGothic"/>
              </a:rPr>
              <a:t>L’UFA vous soutient pour votre séjour à l'étranger à hauteur de </a:t>
            </a:r>
            <a:r>
              <a:rPr b="1" lang="fr-FR" sz="1800" spc="-1" strike="noStrike">
                <a:solidFill>
                  <a:srgbClr val="009fe3"/>
                </a:solidFill>
                <a:latin typeface="Arial"/>
                <a:ea typeface="MS PGothic"/>
              </a:rPr>
              <a:t>350 euros par mois</a:t>
            </a:r>
            <a:r>
              <a:rPr b="0" lang="fr-FR" sz="1800" spc="-1" strike="noStrike">
                <a:solidFill>
                  <a:srgbClr val="009fe3"/>
                </a:solidFill>
                <a:latin typeface="Arial"/>
                <a:ea typeface="MS PGothic"/>
              </a:rPr>
              <a:t>.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marL="1440"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marL="282600" indent="-281160" defTabSz="914400">
              <a:lnSpc>
                <a:spcPct val="100000"/>
              </a:lnSpc>
              <a:spcBef>
                <a:spcPts val="1001"/>
              </a:spcBef>
              <a:buClr>
                <a:srgbClr val="827360"/>
              </a:buClr>
              <a:buSzPct val="85000"/>
              <a:buFont typeface="Arial"/>
              <a:buChar char="•"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1280"/>
                <a:tab algn="l" pos="10780560"/>
              </a:tabLst>
            </a:pPr>
            <a:r>
              <a:rPr b="0" lang="fr-FR" sz="1800" spc="-1" strike="noStrike">
                <a:solidFill>
                  <a:srgbClr val="009fe3"/>
                </a:solidFill>
                <a:latin typeface="Arial"/>
                <a:ea typeface="MS PGothic"/>
              </a:rPr>
              <a:t>Le double diplôme représente un véritable </a:t>
            </a:r>
            <a:r>
              <a:rPr b="1" lang="fr-FR" sz="1800" spc="-1" strike="noStrike">
                <a:solidFill>
                  <a:srgbClr val="009fe3"/>
                </a:solidFill>
                <a:latin typeface="Arial"/>
                <a:ea typeface="MS PGothic"/>
              </a:rPr>
              <a:t>tremplin professionnel.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9035AAD3-FBC0-4798-B81D-9A4CA18D8284}" type="slidenum">
              <a:t>17</a:t>
            </a:fld>
          </a:p>
        </p:txBody>
      </p:sp>
    </p:spTree>
  </p:cSld>
  <p:transition spd="slow" advTm="5000">
    <p:push dir="u"/>
  </p:transition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PlaceHolder 1"/>
          <p:cNvSpPr>
            <a:spLocks noGrp="1"/>
          </p:cNvSpPr>
          <p:nvPr>
            <p:ph/>
          </p:nvPr>
        </p:nvSpPr>
        <p:spPr>
          <a:xfrm>
            <a:off x="429840" y="1695960"/>
            <a:ext cx="5254200" cy="63216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algn="r" defTabSz="9144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fr-FR" sz="4400" spc="-1" strike="noStrike">
                <a:solidFill>
                  <a:schemeClr val="accent1"/>
                </a:solidFill>
                <a:latin typeface="Arial"/>
                <a:ea typeface="Arial Unicode MS"/>
              </a:rPr>
              <a:t>Comment postuler?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8" name="PlaceHolder 2"/>
          <p:cNvSpPr>
            <a:spLocks noGrp="1"/>
          </p:cNvSpPr>
          <p:nvPr>
            <p:ph/>
          </p:nvPr>
        </p:nvSpPr>
        <p:spPr>
          <a:xfrm>
            <a:off x="429840" y="2349360"/>
            <a:ext cx="5254200" cy="159768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algn="r" defTabSz="914400">
              <a:lnSpc>
                <a:spcPct val="8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fr-FR" sz="1600" spc="-1" strike="noStrike">
                <a:solidFill>
                  <a:schemeClr val="accent1"/>
                </a:solidFill>
                <a:latin typeface="Arial"/>
                <a:ea typeface="Arial Unicode MS"/>
              </a:rPr>
              <a:t>Scannez simplement ce </a:t>
            </a:r>
            <a:r>
              <a:rPr b="1" lang="fr-FR" sz="1600" spc="-1" strike="noStrike">
                <a:solidFill>
                  <a:schemeClr val="accent1"/>
                </a:solidFill>
                <a:latin typeface="Arial"/>
                <a:ea typeface="Arial Unicode MS"/>
              </a:rPr>
              <a:t>code QR </a:t>
            </a:r>
            <a:r>
              <a:rPr b="0" lang="fr-FR" sz="1600" spc="-1" strike="noStrike">
                <a:solidFill>
                  <a:schemeClr val="accent1"/>
                </a:solidFill>
                <a:latin typeface="Arial"/>
                <a:ea typeface="Arial Unicode MS"/>
              </a:rPr>
              <a:t>pour accéder à notre </a:t>
            </a:r>
            <a:r>
              <a:rPr b="1" lang="fr-FR" sz="1600" spc="-1" strike="noStrike">
                <a:solidFill>
                  <a:schemeClr val="accent1"/>
                </a:solidFill>
                <a:latin typeface="Arial"/>
                <a:ea typeface="Arial Unicode MS"/>
              </a:rPr>
              <a:t>guide des études interactif en ligne</a:t>
            </a:r>
            <a:r>
              <a:rPr b="0" lang="fr-FR" sz="1600" spc="-1" strike="noStrike">
                <a:solidFill>
                  <a:schemeClr val="accent1"/>
                </a:solidFill>
                <a:latin typeface="Arial"/>
                <a:ea typeface="Arial Unicode MS"/>
              </a:rPr>
              <a:t>.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indent="0" algn="r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fr-FR" sz="1600" spc="-1" strike="noStrike">
                <a:solidFill>
                  <a:schemeClr val="accent1"/>
                </a:solidFill>
                <a:latin typeface="Arial"/>
                <a:ea typeface="Arial Unicode MS"/>
              </a:rPr>
              <a:t>Vous y trouverez toutes les informations utiles sur votre </a:t>
            </a:r>
            <a:r>
              <a:rPr b="1" lang="fr-FR" sz="1600" spc="-1" strike="noStrike">
                <a:solidFill>
                  <a:schemeClr val="accent1"/>
                </a:solidFill>
                <a:latin typeface="Arial"/>
                <a:ea typeface="Arial Unicode MS"/>
              </a:rPr>
              <a:t>candidature</a:t>
            </a:r>
            <a:r>
              <a:rPr b="0" lang="fr-FR" sz="1600" spc="-1" strike="noStrike">
                <a:solidFill>
                  <a:schemeClr val="accent1"/>
                </a:solidFill>
                <a:latin typeface="Arial"/>
                <a:ea typeface="Arial Unicode MS"/>
              </a:rPr>
              <a:t>, le </a:t>
            </a:r>
            <a:r>
              <a:rPr b="1" lang="fr-FR" sz="1600" spc="-1" strike="noStrike">
                <a:solidFill>
                  <a:schemeClr val="accent1"/>
                </a:solidFill>
                <a:latin typeface="Arial"/>
                <a:ea typeface="Arial Unicode MS"/>
              </a:rPr>
              <a:t>déroulement des études</a:t>
            </a:r>
            <a:r>
              <a:rPr b="0" lang="fr-FR" sz="1600" spc="-1" strike="noStrike">
                <a:solidFill>
                  <a:schemeClr val="accent1"/>
                </a:solidFill>
                <a:latin typeface="Arial"/>
                <a:ea typeface="Arial Unicode MS"/>
              </a:rPr>
              <a:t>, leur contenu et, bien sûr, les bons </a:t>
            </a:r>
            <a:r>
              <a:rPr b="1" lang="fr-FR" sz="1600" spc="-1" strike="noStrike">
                <a:solidFill>
                  <a:schemeClr val="accent1"/>
                </a:solidFill>
                <a:latin typeface="Arial"/>
                <a:ea typeface="Arial Unicode MS"/>
              </a:rPr>
              <a:t>interlocuteur*trices</a:t>
            </a:r>
            <a:r>
              <a:rPr b="0" lang="fr-FR" sz="1600" spc="-1" strike="noStrike">
                <a:solidFill>
                  <a:schemeClr val="accent1"/>
                </a:solidFill>
                <a:latin typeface="Arial"/>
                <a:ea typeface="Arial Unicode MS"/>
              </a:rPr>
              <a:t> dans nos institutions partenaires.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99" name="Bildplatzhalter 8" descr=""/>
          <p:cNvPicPr/>
          <p:nvPr/>
        </p:nvPicPr>
        <p:blipFill>
          <a:blip r:embed="rId1"/>
          <a:srcRect l="5766" t="361" r="19165" b="-361"/>
          <a:stretch/>
        </p:blipFill>
        <p:spPr>
          <a:xfrm rot="5400000">
            <a:off x="5720040" y="382320"/>
            <a:ext cx="6856200" cy="6087960"/>
          </a:xfrm>
          <a:prstGeom prst="rect">
            <a:avLst/>
          </a:prstGeom>
          <a:ln w="0">
            <a:noFill/>
          </a:ln>
        </p:spPr>
      </p:pic>
      <p:pic>
        <p:nvPicPr>
          <p:cNvPr id="200" name="Grafik 9" descr=""/>
          <p:cNvPicPr/>
          <p:nvPr/>
        </p:nvPicPr>
        <p:blipFill>
          <a:blip r:embed="rId2"/>
          <a:srcRect l="4545" t="4564" r="4564" b="4545"/>
          <a:stretch/>
        </p:blipFill>
        <p:spPr>
          <a:xfrm>
            <a:off x="3410640" y="4085280"/>
            <a:ext cx="2273400" cy="2273400"/>
          </a:xfrm>
          <a:prstGeom prst="rect">
            <a:avLst/>
          </a:prstGeom>
          <a:ln w="0">
            <a:noFill/>
          </a:ln>
        </p:spPr>
      </p:pic>
    </p:spTree>
  </p:cSld>
  <p:transition spd="slow">
    <p:push dir="u"/>
  </p:transition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rafik 2" descr=""/>
          <p:cNvPicPr/>
          <p:nvPr/>
        </p:nvPicPr>
        <p:blipFill>
          <a:blip r:embed="rId1"/>
          <a:stretch/>
        </p:blipFill>
        <p:spPr>
          <a:xfrm>
            <a:off x="429840" y="4695120"/>
            <a:ext cx="1944360" cy="1932120"/>
          </a:xfrm>
          <a:prstGeom prst="rect">
            <a:avLst/>
          </a:prstGeom>
          <a:ln w="0">
            <a:noFill/>
          </a:ln>
        </p:spPr>
      </p:pic>
      <p:pic>
        <p:nvPicPr>
          <p:cNvPr id="202" name="Bildplatzhalter 11" descr=""/>
          <p:cNvPicPr/>
          <p:nvPr/>
        </p:nvPicPr>
        <p:blipFill>
          <a:blip r:embed="rId2"/>
          <a:srcRect l="5601" t="0" r="5601" b="0"/>
          <a:stretch/>
        </p:blipFill>
        <p:spPr>
          <a:xfrm>
            <a:off x="6102360" y="0"/>
            <a:ext cx="6087600" cy="6856200"/>
          </a:xfrm>
          <a:prstGeom prst="rect">
            <a:avLst/>
          </a:prstGeom>
          <a:ln w="0">
            <a:noFill/>
          </a:ln>
        </p:spPr>
      </p:pic>
      <p:pic>
        <p:nvPicPr>
          <p:cNvPr id="203" name="Grafik 3" descr=""/>
          <p:cNvPicPr/>
          <p:nvPr/>
        </p:nvPicPr>
        <p:blipFill>
          <a:blip r:embed="rId3"/>
          <a:stretch/>
        </p:blipFill>
        <p:spPr>
          <a:xfrm>
            <a:off x="3555360" y="4606560"/>
            <a:ext cx="2109600" cy="2109600"/>
          </a:xfrm>
          <a:prstGeom prst="rect">
            <a:avLst/>
          </a:prstGeom>
          <a:ln w="0">
            <a:noFill/>
          </a:ln>
        </p:spPr>
      </p:pic>
      <p:sp>
        <p:nvSpPr>
          <p:cNvPr id="204" name="Textfeld 13"/>
          <p:cNvSpPr/>
          <p:nvPr/>
        </p:nvSpPr>
        <p:spPr>
          <a:xfrm>
            <a:off x="370440" y="3991680"/>
            <a:ext cx="1944360" cy="39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de-DE" sz="2000" spc="-1" strike="noStrike">
                <a:solidFill>
                  <a:schemeClr val="dk1"/>
                </a:solidFill>
                <a:latin typeface="Arial"/>
                <a:ea typeface="Arial Unicode MS"/>
              </a:rPr>
              <a:t>Instagram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5" name="Textfeld 14"/>
          <p:cNvSpPr/>
          <p:nvPr/>
        </p:nvSpPr>
        <p:spPr>
          <a:xfrm>
            <a:off x="3555360" y="3991680"/>
            <a:ext cx="2109600" cy="39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de-DE" sz="2000" spc="-1" strike="noStrike">
                <a:solidFill>
                  <a:schemeClr val="dk1"/>
                </a:solidFill>
                <a:latin typeface="Arial"/>
                <a:ea typeface="Arial Unicode MS"/>
              </a:rPr>
              <a:t>LinkedIn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6" name="PlaceHolder 1"/>
          <p:cNvSpPr>
            <a:spLocks noGrp="1"/>
          </p:cNvSpPr>
          <p:nvPr>
            <p:ph/>
          </p:nvPr>
        </p:nvSpPr>
        <p:spPr>
          <a:xfrm>
            <a:off x="429840" y="1429200"/>
            <a:ext cx="5254200" cy="225720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algn="r" defTabSz="9144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fr-FR" sz="4400" spc="-1" strike="noStrike">
                <a:solidFill>
                  <a:schemeClr val="accent1"/>
                </a:solidFill>
                <a:latin typeface="Arial"/>
                <a:ea typeface="Arial Unicode MS"/>
              </a:rPr>
              <a:t>Pour plus d’informations et d’aperçus, suivez-nous sur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transition spd="slow">
    <p:push dir="u"/>
  </p:transition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/>
          </p:nvPr>
        </p:nvSpPr>
        <p:spPr>
          <a:xfrm>
            <a:off x="429840" y="3588480"/>
            <a:ext cx="5254200" cy="119664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algn="r" defTabSz="9144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fr-FR" sz="4400" spc="-1" strike="noStrike">
                <a:solidFill>
                  <a:schemeClr val="lt1"/>
                </a:solidFill>
                <a:latin typeface="Arial"/>
                <a:ea typeface="Arial Unicode MS"/>
              </a:rPr>
              <a:t>Votre interlocutrice :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  <a:p>
            <a:pPr indent="0" algn="r" defTabSz="914400">
              <a:lnSpc>
                <a:spcPct val="80000"/>
              </a:lnSpc>
              <a:buNone/>
              <a:tabLst>
                <a:tab algn="l" pos="0"/>
              </a:tabLst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Textplatzhalter 1"/>
          <p:cNvSpPr/>
          <p:nvPr/>
        </p:nvSpPr>
        <p:spPr>
          <a:xfrm>
            <a:off x="7616880" y="683640"/>
            <a:ext cx="3812040" cy="1645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r" defTabSz="914400">
              <a:lnSpc>
                <a:spcPct val="80000"/>
              </a:lnSpc>
              <a:tabLst>
                <a:tab algn="l" pos="0"/>
              </a:tabLst>
            </a:pPr>
            <a:r>
              <a:rPr b="0" lang="fr-FR" sz="3000" spc="-1" strike="noStrike">
                <a:solidFill>
                  <a:srgbClr val="81725e"/>
                </a:solidFill>
                <a:latin typeface="Arial"/>
                <a:ea typeface="Arial Unicode MS"/>
              </a:rPr>
              <a:t>Nom</a:t>
            </a:r>
            <a:endParaRPr b="0" lang="de-DE" sz="3000" spc="-1" strike="noStrike">
              <a:solidFill>
                <a:srgbClr val="000000"/>
              </a:solidFill>
              <a:latin typeface="Arial"/>
            </a:endParaRPr>
          </a:p>
          <a:p>
            <a:pPr algn="r" defTabSz="914400">
              <a:lnSpc>
                <a:spcPct val="80000"/>
              </a:lnSpc>
              <a:tabLst>
                <a:tab algn="l" pos="0"/>
              </a:tabLst>
            </a:pPr>
            <a:endParaRPr b="0" lang="de-DE" sz="3000" spc="-1" strike="noStrike">
              <a:solidFill>
                <a:srgbClr val="000000"/>
              </a:solidFill>
              <a:latin typeface="Arial"/>
            </a:endParaRPr>
          </a:p>
          <a:p>
            <a:pPr algn="r" defTabSz="914400">
              <a:lnSpc>
                <a:spcPct val="80000"/>
              </a:lnSpc>
              <a:tabLst>
                <a:tab algn="l" pos="0"/>
              </a:tabLst>
            </a:pPr>
            <a:r>
              <a:rPr b="0" lang="fr-FR" sz="3000" spc="-1" strike="noStrike">
                <a:solidFill>
                  <a:srgbClr val="81725e"/>
                </a:solidFill>
                <a:latin typeface="Arial"/>
                <a:ea typeface="Arial Unicode MS"/>
              </a:rPr>
              <a:t>Contact :</a:t>
            </a:r>
            <a:endParaRPr b="0" lang="de-DE" sz="3000" spc="-1" strike="noStrike">
              <a:solidFill>
                <a:srgbClr val="000000"/>
              </a:solidFill>
              <a:latin typeface="Arial"/>
            </a:endParaRPr>
          </a:p>
          <a:p>
            <a:pPr algn="r" defTabSz="914400">
              <a:lnSpc>
                <a:spcPct val="80000"/>
              </a:lnSpc>
              <a:tabLst>
                <a:tab algn="l" pos="0"/>
              </a:tabLst>
            </a:pPr>
            <a:r>
              <a:rPr b="0" lang="fr-FR" sz="3000" spc="-1" strike="noStrike" u="sng">
                <a:solidFill>
                  <a:srgbClr val="009fe3"/>
                </a:solidFill>
                <a:uFillTx/>
                <a:latin typeface="Arial"/>
                <a:ea typeface="Arial Unicode MS"/>
              </a:rPr>
              <a:t>Mail</a:t>
            </a:r>
            <a:endParaRPr b="0" lang="de-DE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" name="Rechteck 11"/>
          <p:cNvSpPr/>
          <p:nvPr/>
        </p:nvSpPr>
        <p:spPr>
          <a:xfrm>
            <a:off x="6103440" y="3588480"/>
            <a:ext cx="532548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571680" indent="-571680" defTabSz="914400">
              <a:lnSpc>
                <a:spcPct val="100000"/>
              </a:lnSpc>
              <a:buClr>
                <a:srgbClr val="009cdd"/>
              </a:buClr>
              <a:buFont typeface="Arial"/>
              <a:buChar char="•"/>
            </a:pPr>
            <a:r>
              <a:rPr b="0" lang="fr-FR" sz="1800" spc="-1" strike="noStrike">
                <a:solidFill>
                  <a:schemeClr val="accent1"/>
                </a:solidFill>
                <a:latin typeface="Arial"/>
                <a:ea typeface="Arial Unicode MS"/>
              </a:rPr>
              <a:t>XX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"/>
          <p:cNvSpPr/>
          <p:nvPr/>
        </p:nvSpPr>
        <p:spPr>
          <a:xfrm>
            <a:off x="3060000" y="2520000"/>
            <a:ext cx="5039640" cy="1259640"/>
          </a:xfrm>
          <a:prstGeom prst="rect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de-DE" sz="4000" spc="-1" strike="noStrike">
                <a:solidFill>
                  <a:srgbClr val="ffff00"/>
                </a:solidFill>
                <a:latin typeface="Arial"/>
                <a:ea typeface="Arial Unicode MS"/>
              </a:rPr>
              <a:t>À modifier</a:t>
            </a:r>
            <a:endParaRPr b="0" lang="de-DE" sz="4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transition spd="slow">
    <p:push dir="u"/>
  </p:transition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" name="Gruppierung 10"/>
          <p:cNvGrpSpPr/>
          <p:nvPr/>
        </p:nvGrpSpPr>
        <p:grpSpPr>
          <a:xfrm>
            <a:off x="2224080" y="1206720"/>
            <a:ext cx="7724160" cy="2341440"/>
            <a:chOff x="2224080" y="1206720"/>
            <a:chExt cx="7724160" cy="2341440"/>
          </a:xfrm>
        </p:grpSpPr>
        <p:pic>
          <p:nvPicPr>
            <p:cNvPr id="208" name="Bild 8" descr=""/>
            <p:cNvPicPr/>
            <p:nvPr/>
          </p:nvPicPr>
          <p:blipFill>
            <a:blip r:embed="rId1"/>
            <a:srcRect l="50093" t="0" r="0" b="0"/>
            <a:stretch/>
          </p:blipFill>
          <p:spPr>
            <a:xfrm>
              <a:off x="6089760" y="1206720"/>
              <a:ext cx="3858480" cy="23414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09" name="Bild 9" descr=""/>
            <p:cNvPicPr/>
            <p:nvPr/>
          </p:nvPicPr>
          <p:blipFill>
            <a:blip r:embed="rId2"/>
            <a:srcRect l="0" t="0" r="50016" b="0"/>
            <a:stretch/>
          </p:blipFill>
          <p:spPr>
            <a:xfrm>
              <a:off x="2224080" y="1206720"/>
              <a:ext cx="3863880" cy="234144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210" name="Bild 6" descr=""/>
          <p:cNvPicPr/>
          <p:nvPr/>
        </p:nvPicPr>
        <p:blipFill>
          <a:blip r:embed="rId3"/>
          <a:stretch/>
        </p:blipFill>
        <p:spPr>
          <a:xfrm>
            <a:off x="656640" y="3912120"/>
            <a:ext cx="595800" cy="569880"/>
          </a:xfrm>
          <a:prstGeom prst="rect">
            <a:avLst/>
          </a:prstGeom>
          <a:ln w="0">
            <a:noFill/>
          </a:ln>
        </p:spPr>
      </p:pic>
      <p:sp>
        <p:nvSpPr>
          <p:cNvPr id="211" name="Textfeld 15"/>
          <p:cNvSpPr/>
          <p:nvPr/>
        </p:nvSpPr>
        <p:spPr>
          <a:xfrm>
            <a:off x="656640" y="4683240"/>
            <a:ext cx="3913200" cy="36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fr-FR" sz="2400" spc="-1" strike="noStrike">
                <a:solidFill>
                  <a:schemeClr val="lt1"/>
                </a:solidFill>
                <a:latin typeface="Arial"/>
                <a:ea typeface="Arial Unicode MS"/>
              </a:rPr>
              <a:t>Merci de votre attention !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2" name="PlaceHolder 1"/>
          <p:cNvSpPr>
            <a:spLocks noGrp="1"/>
          </p:cNvSpPr>
          <p:nvPr>
            <p:ph/>
          </p:nvPr>
        </p:nvSpPr>
        <p:spPr>
          <a:xfrm>
            <a:off x="6450840" y="3912120"/>
            <a:ext cx="4846320" cy="138312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-FR" sz="1200" spc="-1" strike="noStrike">
                <a:solidFill>
                  <a:schemeClr val="dk1">
                    <a:lumMod val="75000"/>
                    <a:lumOff val="25000"/>
                  </a:schemeClr>
                </a:solidFill>
                <a:latin typeface="Arial"/>
                <a:ea typeface="Arial Unicode MS"/>
              </a:rPr>
              <a:t>Université franco-allemande</a:t>
            </a:r>
            <a:endParaRPr b="0" lang="de-DE" sz="1200" spc="-1" strike="noStrike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1200" spc="-1" strike="noStrike">
                <a:solidFill>
                  <a:schemeClr val="dk1">
                    <a:lumMod val="75000"/>
                    <a:lumOff val="25000"/>
                  </a:schemeClr>
                </a:solidFill>
                <a:latin typeface="Arial"/>
                <a:ea typeface="Arial Unicode MS"/>
              </a:rPr>
              <a:t>Deutsch-Französische Hochschule </a:t>
            </a:r>
            <a:endParaRPr b="0" lang="de-DE" sz="1200" spc="-1" strike="noStrike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endParaRPr b="0" lang="de-DE" sz="1200" spc="-1" strike="noStrike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1200" spc="-1" strike="noStrike">
                <a:solidFill>
                  <a:schemeClr val="dk1">
                    <a:lumMod val="75000"/>
                    <a:lumOff val="25000"/>
                  </a:schemeClr>
                </a:solidFill>
                <a:latin typeface="Arial"/>
                <a:ea typeface="Arial Unicode MS"/>
              </a:rPr>
              <a:t>Villa Europa · Kohlweg 7 · 66123 Saarbrücken</a:t>
            </a:r>
            <a:endParaRPr b="0" lang="de-DE" sz="1200" spc="-1" strike="noStrike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-CZ" sz="1200" spc="-1" strike="noStrike">
                <a:solidFill>
                  <a:schemeClr val="dk1">
                    <a:lumMod val="75000"/>
                    <a:lumOff val="25000"/>
                  </a:schemeClr>
                </a:solidFill>
                <a:latin typeface="Arial"/>
                <a:ea typeface="Arial Unicode MS"/>
              </a:rPr>
              <a:t>Tel.: +49 681 93812 - 100</a:t>
            </a:r>
            <a:endParaRPr b="0" lang="de-DE" sz="1200" spc="-1" strike="noStrike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-CZ" sz="1200" spc="-1" strike="noStrike" u="sng"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Arial"/>
                <a:ea typeface="Arial Unicode MS"/>
                <a:hlinkClick r:id="rId4"/>
              </a:rPr>
              <a:t>info@dfh-ufa.org</a:t>
            </a:r>
            <a:endParaRPr b="0" lang="de-DE" sz="1200" spc="-1" strike="noStrike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-CZ" sz="1200" spc="-1" strike="noStrike" u="sng"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Arial"/>
                <a:ea typeface="Arial Unicode MS"/>
                <a:hlinkClick r:id="rId5"/>
              </a:rPr>
              <a:t>www.dfh-ufa.org</a:t>
            </a:r>
            <a:endParaRPr b="0" lang="de-DE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3" name="TextBox 50"/>
          <p:cNvSpPr/>
          <p:nvPr/>
        </p:nvSpPr>
        <p:spPr>
          <a:xfrm>
            <a:off x="6450840" y="5696280"/>
            <a:ext cx="2567160" cy="27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US" sz="1200" spc="-1" strike="noStrike">
                <a:solidFill>
                  <a:schemeClr val="dk1">
                    <a:lumMod val="75000"/>
                    <a:lumOff val="25000"/>
                  </a:schemeClr>
                </a:solidFill>
                <a:latin typeface="Arial"/>
                <a:ea typeface="Arial Unicode MS"/>
              </a:rPr>
              <a:t>Suivez-nous sur</a:t>
            </a:r>
            <a:endParaRPr b="0" lang="de-DE" sz="1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14" name="Bild 7" descr="qr-code.png"/>
          <p:cNvPicPr/>
          <p:nvPr/>
        </p:nvPicPr>
        <p:blipFill>
          <a:blip r:embed="rId6"/>
          <a:stretch/>
        </p:blipFill>
        <p:spPr>
          <a:xfrm>
            <a:off x="8669160" y="5563800"/>
            <a:ext cx="920160" cy="920160"/>
          </a:xfrm>
          <a:prstGeom prst="rect">
            <a:avLst/>
          </a:prstGeom>
          <a:ln w="0">
            <a:noFill/>
          </a:ln>
        </p:spPr>
      </p:pic>
      <p:pic>
        <p:nvPicPr>
          <p:cNvPr id="215" name="Grafik 7" descr=""/>
          <p:cNvPicPr/>
          <p:nvPr/>
        </p:nvPicPr>
        <p:blipFill>
          <a:blip r:embed="rId7"/>
          <a:srcRect l="0" t="1380" r="19904" b="0"/>
          <a:stretch/>
        </p:blipFill>
        <p:spPr>
          <a:xfrm>
            <a:off x="6408000" y="5935320"/>
            <a:ext cx="1798920" cy="523800"/>
          </a:xfrm>
          <a:prstGeom prst="rect">
            <a:avLst/>
          </a:prstGeom>
          <a:ln w="0">
            <a:noFill/>
          </a:ln>
        </p:spPr>
      </p:pic>
    </p:spTree>
  </p:cSld>
  <p:transition spd="slow">
    <p:push dir="u"/>
  </p:transition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/>
          </p:nvPr>
        </p:nvSpPr>
        <p:spPr>
          <a:xfrm>
            <a:off x="533520" y="2570400"/>
            <a:ext cx="5254200" cy="171576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algn="r" defTabSz="9144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fr-FR" sz="4400" spc="-1" strike="noStrike">
                <a:solidFill>
                  <a:schemeClr val="lt1"/>
                </a:solidFill>
                <a:latin typeface="Arial"/>
                <a:ea typeface="Arial Unicode MS"/>
              </a:rPr>
              <a:t>L’UFA – bien plus qu’une simple université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3" name="Grafik 4" descr=""/>
          <p:cNvPicPr/>
          <p:nvPr/>
        </p:nvPicPr>
        <p:blipFill>
          <a:blip r:embed="rId1"/>
          <a:srcRect l="0" t="13046" r="0" b="11871"/>
          <a:stretch/>
        </p:blipFill>
        <p:spPr>
          <a:xfrm>
            <a:off x="6102360" y="0"/>
            <a:ext cx="6087600" cy="6856200"/>
          </a:xfrm>
          <a:prstGeom prst="rect">
            <a:avLst/>
          </a:prstGeom>
          <a:ln w="0">
            <a:noFill/>
          </a:ln>
        </p:spPr>
      </p:pic>
    </p:spTree>
  </p:cSld>
  <p:transition spd="slow">
    <p:push dir="u"/>
  </p:transition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/>
          </p:nvPr>
        </p:nvSpPr>
        <p:spPr>
          <a:xfrm>
            <a:off x="459360" y="333720"/>
            <a:ext cx="9113400" cy="34704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fr-FR" sz="2000" spc="-1" strike="noStrike">
                <a:solidFill>
                  <a:schemeClr val="accent1"/>
                </a:solidFill>
                <a:latin typeface="Arial"/>
                <a:ea typeface="Arial Unicode MS"/>
              </a:rPr>
              <a:t>L‘UFA en bref :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5" name="TextBox 4"/>
          <p:cNvSpPr/>
          <p:nvPr/>
        </p:nvSpPr>
        <p:spPr>
          <a:xfrm>
            <a:off x="4754520" y="2757240"/>
            <a:ext cx="7014600" cy="2284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5000" bIns="45000" anchor="t">
            <a:spAutoFit/>
          </a:bodyPr>
          <a:p>
            <a:pPr marL="285840" indent="-285840" defTabSz="914400">
              <a:lnSpc>
                <a:spcPct val="90000"/>
              </a:lnSpc>
              <a:buClr>
                <a:srgbClr val="009cdd"/>
              </a:buClr>
              <a:buFont typeface="Arial"/>
              <a:buChar char="•"/>
            </a:pPr>
            <a:r>
              <a:rPr b="1" lang="fr-FR" sz="2000" spc="-1" strike="noStrike">
                <a:solidFill>
                  <a:schemeClr val="accent1"/>
                </a:solidFill>
                <a:latin typeface="Arial"/>
                <a:ea typeface="Arial Unicode MS"/>
              </a:rPr>
              <a:t>Créée en 1997 </a:t>
            </a:r>
            <a:r>
              <a:rPr b="0" lang="fr-FR" sz="2000" spc="-1" strike="noStrike">
                <a:solidFill>
                  <a:schemeClr val="accent1"/>
                </a:solidFill>
                <a:latin typeface="Arial"/>
                <a:ea typeface="Arial Unicode MS"/>
              </a:rPr>
              <a:t>par les gouvernements de France et d’Allemagne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90000"/>
              </a:lnSpc>
            </a:pP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90000"/>
              </a:lnSpc>
              <a:buClr>
                <a:srgbClr val="009cdd"/>
              </a:buClr>
              <a:buFont typeface="Arial"/>
              <a:buChar char="•"/>
            </a:pPr>
            <a:r>
              <a:rPr b="0" lang="fr-FR" sz="2000" spc="-1" strike="noStrike">
                <a:solidFill>
                  <a:schemeClr val="accent1"/>
                </a:solidFill>
                <a:latin typeface="Arial"/>
                <a:ea typeface="Arial Unicode MS"/>
              </a:rPr>
              <a:t>Financée à parts égales par les deux pays partenaires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90000"/>
              </a:lnSpc>
            </a:pP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90000"/>
              </a:lnSpc>
              <a:buClr>
                <a:srgbClr val="009cdd"/>
              </a:buClr>
              <a:buFont typeface="Arial"/>
              <a:buChar char="•"/>
            </a:pPr>
            <a:r>
              <a:rPr b="0" lang="fr-FR" sz="2000" spc="-1" strike="noStrike">
                <a:solidFill>
                  <a:schemeClr val="accent1"/>
                </a:solidFill>
                <a:latin typeface="Arial"/>
                <a:ea typeface="Arial Unicode MS"/>
              </a:rPr>
              <a:t>Un </a:t>
            </a:r>
            <a:r>
              <a:rPr b="1" lang="fr-FR" sz="2000" spc="-1" strike="noStrike">
                <a:solidFill>
                  <a:schemeClr val="accent1"/>
                </a:solidFill>
                <a:latin typeface="Arial"/>
                <a:ea typeface="Arial Unicode MS"/>
              </a:rPr>
              <a:t>réseau de 210 établissements d'enseignement supérieur dans 134 villes</a:t>
            </a:r>
            <a:r>
              <a:rPr b="0" lang="fr-FR" sz="2000" spc="-1" strike="noStrike">
                <a:solidFill>
                  <a:schemeClr val="accent1"/>
                </a:solidFill>
                <a:latin typeface="Arial"/>
                <a:ea typeface="Arial Unicode MS"/>
              </a:rPr>
              <a:t> en France, Allemagne, dans toute l'Europe et au delà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" name="TextBox 10"/>
          <p:cNvSpPr/>
          <p:nvPr/>
        </p:nvSpPr>
        <p:spPr>
          <a:xfrm>
            <a:off x="1461600" y="2918880"/>
            <a:ext cx="3037680" cy="159516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6000" rIns="36000" tIns="36000" bIns="36000" anchor="t">
            <a:spAutoFit/>
          </a:bodyPr>
          <a:p>
            <a:pPr defTabSz="914400">
              <a:lnSpc>
                <a:spcPts val="2999"/>
              </a:lnSpc>
            </a:pPr>
            <a:r>
              <a:rPr b="0" lang="fr-FR" sz="2800" spc="-1" strike="noStrike">
                <a:solidFill>
                  <a:schemeClr val="accent1"/>
                </a:solidFill>
                <a:latin typeface="Arial"/>
                <a:ea typeface="Arial Unicode MS"/>
              </a:rPr>
              <a:t>L’UFA est une institution internationale unique au monde.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" name="Foliennummernplatzhalter 9"/>
          <p:cNvSpPr/>
          <p:nvPr/>
        </p:nvSpPr>
        <p:spPr>
          <a:xfrm>
            <a:off x="8737560" y="6356520"/>
            <a:ext cx="2842920" cy="363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 defTabSz="914400">
              <a:lnSpc>
                <a:spcPct val="100000"/>
              </a:lnSpc>
            </a:pPr>
            <a:fld id="{470049FC-17B4-4E9E-8FC6-32794C3709E7}" type="slidenum">
              <a: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rPr>
              <a:t>&lt;Foliennummer&gt;</a:t>
            </a:fld>
            <a:endParaRPr b="0" lang="de-DE" sz="1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8" name="Bild 2" descr=""/>
          <p:cNvPicPr/>
          <p:nvPr/>
        </p:nvPicPr>
        <p:blipFill>
          <a:blip r:embed="rId1"/>
          <a:stretch/>
        </p:blipFill>
        <p:spPr>
          <a:xfrm>
            <a:off x="459360" y="3350160"/>
            <a:ext cx="747000" cy="747000"/>
          </a:xfrm>
          <a:prstGeom prst="rect">
            <a:avLst/>
          </a:prstGeom>
          <a:ln w="0">
            <a:noFill/>
          </a:ln>
        </p:spPr>
      </p:pic>
    </p:spTree>
  </p:cSld>
  <p:transition spd="slow">
    <p:push dir="u"/>
  </p:transition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/>
          </p:nvPr>
        </p:nvSpPr>
        <p:spPr>
          <a:xfrm>
            <a:off x="459360" y="333720"/>
            <a:ext cx="9113400" cy="34704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fr-FR" sz="2000" spc="-1" strike="noStrike">
                <a:solidFill>
                  <a:schemeClr val="accent1"/>
                </a:solidFill>
                <a:latin typeface="Arial"/>
                <a:ea typeface="Arial Unicode MS"/>
              </a:rPr>
              <a:t>Nos chiffres clés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" name="Foliennummernplatzhalter 9"/>
          <p:cNvSpPr/>
          <p:nvPr/>
        </p:nvSpPr>
        <p:spPr>
          <a:xfrm>
            <a:off x="8737560" y="6356520"/>
            <a:ext cx="2842920" cy="363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 defTabSz="914400">
              <a:lnSpc>
                <a:spcPct val="100000"/>
              </a:lnSpc>
            </a:pPr>
            <a:fld id="{A4D74085-2567-4198-BB48-85AA518ABA8B}" type="slidenum">
              <a: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rPr>
              <a:t>&lt;Foliennummer&gt;</a:t>
            </a:fld>
            <a:endParaRPr b="0" lang="de-DE" sz="10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31" name="Gruppieren 2"/>
          <p:cNvGrpSpPr/>
          <p:nvPr/>
        </p:nvGrpSpPr>
        <p:grpSpPr>
          <a:xfrm>
            <a:off x="471600" y="1487880"/>
            <a:ext cx="10990080" cy="4218840"/>
            <a:chOff x="471600" y="1487880"/>
            <a:chExt cx="10990080" cy="4218840"/>
          </a:xfrm>
        </p:grpSpPr>
        <p:sp>
          <p:nvSpPr>
            <p:cNvPr id="132" name="Textplatzhalter 35"/>
            <p:cNvSpPr/>
            <p:nvPr/>
          </p:nvSpPr>
          <p:spPr>
            <a:xfrm>
              <a:off x="3288600" y="1752480"/>
              <a:ext cx="8060760" cy="295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80000"/>
                </a:lnSpc>
                <a:spcBef>
                  <a:spcPts val="1001"/>
                </a:spcBef>
                <a:tabLst>
                  <a:tab algn="l" pos="0"/>
                </a:tabLst>
              </a:pPr>
              <a:r>
                <a:rPr b="0" lang="fr-FR" sz="1600" spc="-1" strike="noStrike">
                  <a:solidFill>
                    <a:schemeClr val="accent1"/>
                  </a:solidFill>
                  <a:latin typeface="Arial"/>
                  <a:ea typeface="Arial Unicode MS"/>
                </a:rPr>
                <a:t>établissements français, allemands et internationaux</a:t>
              </a:r>
              <a:endParaRPr b="0" lang="de-DE" sz="16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3" name="Textplatzhalter 35"/>
            <p:cNvSpPr/>
            <p:nvPr/>
          </p:nvSpPr>
          <p:spPr>
            <a:xfrm>
              <a:off x="3400920" y="2612520"/>
              <a:ext cx="8060760" cy="295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80000"/>
                </a:lnSpc>
                <a:spcBef>
                  <a:spcPts val="1001"/>
                </a:spcBef>
                <a:tabLst>
                  <a:tab algn="l" pos="0"/>
                </a:tabLst>
              </a:pPr>
              <a:r>
                <a:rPr b="0" lang="fr-FR" sz="1600" spc="-1" strike="noStrike">
                  <a:solidFill>
                    <a:schemeClr val="accent1"/>
                  </a:solidFill>
                  <a:latin typeface="Arial"/>
                  <a:ea typeface="Arial Unicode MS"/>
                </a:rPr>
                <a:t>cursus intégrés dans plus de 20 disciplines</a:t>
              </a:r>
              <a:endParaRPr b="0" lang="de-DE" sz="16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4" name="Textplatzhalter 35"/>
            <p:cNvSpPr/>
            <p:nvPr/>
          </p:nvSpPr>
          <p:spPr>
            <a:xfrm>
              <a:off x="3400920" y="3450960"/>
              <a:ext cx="8060760" cy="295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80000"/>
                </a:lnSpc>
                <a:spcBef>
                  <a:spcPts val="1001"/>
                </a:spcBef>
                <a:tabLst>
                  <a:tab algn="l" pos="0"/>
                </a:tabLst>
              </a:pPr>
              <a:r>
                <a:rPr b="0" lang="fr-FR" sz="1600" spc="-1" strike="noStrike">
                  <a:solidFill>
                    <a:schemeClr val="accent1"/>
                  </a:solidFill>
                  <a:latin typeface="Arial"/>
                  <a:ea typeface="Arial Unicode MS"/>
                </a:rPr>
                <a:t>étudiant*es actuellement inscrit*es</a:t>
              </a:r>
              <a:endParaRPr b="0" lang="de-DE" sz="16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5" name="Textplatzhalter 35"/>
            <p:cNvSpPr/>
            <p:nvPr/>
          </p:nvSpPr>
          <p:spPr>
            <a:xfrm>
              <a:off x="3400200" y="4335840"/>
              <a:ext cx="8061480" cy="295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80000"/>
                </a:lnSpc>
                <a:spcBef>
                  <a:spcPts val="1001"/>
                </a:spcBef>
                <a:tabLst>
                  <a:tab algn="l" pos="0"/>
                </a:tabLst>
              </a:pPr>
              <a:r>
                <a:rPr b="0" lang="fr-FR" sz="1600" spc="-1" strike="noStrike">
                  <a:solidFill>
                    <a:schemeClr val="accent1"/>
                  </a:solidFill>
                  <a:latin typeface="Arial"/>
                  <a:ea typeface="Arial Unicode MS"/>
                </a:rPr>
                <a:t>diplômé*es depuis notre fondation</a:t>
              </a:r>
              <a:endParaRPr b="0" lang="de-DE" sz="16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6" name="Textplatzhalter 35"/>
            <p:cNvSpPr/>
            <p:nvPr/>
          </p:nvSpPr>
          <p:spPr>
            <a:xfrm>
              <a:off x="3400200" y="5209560"/>
              <a:ext cx="8060760" cy="295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80000"/>
                </a:lnSpc>
                <a:spcBef>
                  <a:spcPts val="1001"/>
                </a:spcBef>
                <a:tabLst>
                  <a:tab algn="l" pos="0"/>
                </a:tabLst>
              </a:pPr>
              <a:r>
                <a:rPr b="0" lang="fr-FR" sz="1600" spc="-1" strike="noStrike">
                  <a:solidFill>
                    <a:schemeClr val="accent1"/>
                  </a:solidFill>
                  <a:latin typeface="Arial"/>
                  <a:ea typeface="Arial Unicode MS"/>
                </a:rPr>
                <a:t>docteur*es bi- et trinationaux</a:t>
              </a:r>
              <a:endParaRPr b="0" lang="de-DE" sz="1600" spc="-1" strike="noStrike">
                <a:solidFill>
                  <a:srgbClr val="000000"/>
                </a:solidFill>
                <a:latin typeface="Arial"/>
              </a:endParaRPr>
            </a:p>
          </p:txBody>
        </p:sp>
        <p:pic>
          <p:nvPicPr>
            <p:cNvPr id="137" name="Grafik 15" descr=""/>
            <p:cNvPicPr/>
            <p:nvPr/>
          </p:nvPicPr>
          <p:blipFill>
            <a:blip r:embed="rId1"/>
            <a:stretch/>
          </p:blipFill>
          <p:spPr>
            <a:xfrm>
              <a:off x="2590920" y="1522800"/>
              <a:ext cx="695520" cy="6969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38" name="Grafik 14" descr=""/>
            <p:cNvPicPr/>
            <p:nvPr/>
          </p:nvPicPr>
          <p:blipFill>
            <a:blip r:embed="rId2"/>
            <a:stretch/>
          </p:blipFill>
          <p:spPr>
            <a:xfrm>
              <a:off x="2590920" y="3265920"/>
              <a:ext cx="695520" cy="6969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39" name="Grafik 3" descr=""/>
            <p:cNvPicPr/>
            <p:nvPr/>
          </p:nvPicPr>
          <p:blipFill>
            <a:blip r:embed="rId3"/>
            <a:stretch/>
          </p:blipFill>
          <p:spPr>
            <a:xfrm>
              <a:off x="2590920" y="4137480"/>
              <a:ext cx="696960" cy="6969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40" name="Grafik 1" descr=""/>
            <p:cNvPicPr/>
            <p:nvPr/>
          </p:nvPicPr>
          <p:blipFill>
            <a:blip r:embed="rId4"/>
            <a:stretch/>
          </p:blipFill>
          <p:spPr>
            <a:xfrm>
              <a:off x="2590920" y="5009040"/>
              <a:ext cx="696960" cy="6969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41" name="TextBox 6"/>
            <p:cNvSpPr/>
            <p:nvPr/>
          </p:nvSpPr>
          <p:spPr>
            <a:xfrm>
              <a:off x="1323720" y="1487880"/>
              <a:ext cx="1014480" cy="731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0" rIns="0" tIns="0" bIns="0" anchor="t">
              <a:spAutoFit/>
            </a:bodyPr>
            <a:p>
              <a:pPr algn="r" defTabSz="914400">
                <a:lnSpc>
                  <a:spcPct val="100000"/>
                </a:lnSpc>
              </a:pPr>
              <a:r>
                <a:rPr b="1" lang="en-US" sz="4800" spc="-1" strike="noStrike">
                  <a:solidFill>
                    <a:schemeClr val="accent1"/>
                  </a:solidFill>
                  <a:latin typeface="Arial"/>
                  <a:ea typeface="Arial Unicode MS"/>
                </a:rPr>
                <a:t>210</a:t>
              </a:r>
              <a:endParaRPr b="0" lang="de-DE" sz="4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2" name="TextBox 6"/>
            <p:cNvSpPr/>
            <p:nvPr/>
          </p:nvSpPr>
          <p:spPr>
            <a:xfrm>
              <a:off x="1323720" y="2354760"/>
              <a:ext cx="1014480" cy="731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0" rIns="0" tIns="0" bIns="0" anchor="t">
              <a:spAutoFit/>
            </a:bodyPr>
            <a:p>
              <a:pPr algn="r" defTabSz="914400">
                <a:lnSpc>
                  <a:spcPct val="100000"/>
                </a:lnSpc>
              </a:pPr>
              <a:r>
                <a:rPr b="1" lang="en-US" sz="4800" spc="-1" strike="noStrike">
                  <a:solidFill>
                    <a:schemeClr val="accent1"/>
                  </a:solidFill>
                  <a:latin typeface="Arial"/>
                  <a:ea typeface="Arial Unicode MS"/>
                </a:rPr>
                <a:t>194</a:t>
              </a:r>
              <a:endParaRPr b="0" lang="de-DE" sz="4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3" name="TextBox 6"/>
            <p:cNvSpPr/>
            <p:nvPr/>
          </p:nvSpPr>
          <p:spPr>
            <a:xfrm>
              <a:off x="812160" y="3231720"/>
              <a:ext cx="1522080" cy="731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0" rIns="0" tIns="0" bIns="0" anchor="t">
              <a:spAutoFit/>
            </a:bodyPr>
            <a:p>
              <a:pPr algn="r" defTabSz="914400">
                <a:lnSpc>
                  <a:spcPct val="100000"/>
                </a:lnSpc>
              </a:pPr>
              <a:r>
                <a:rPr b="1" lang="en-US" sz="4800" spc="-1" strike="noStrike">
                  <a:solidFill>
                    <a:schemeClr val="accent1"/>
                  </a:solidFill>
                  <a:latin typeface="Arial"/>
                  <a:ea typeface="Arial Unicode MS"/>
                </a:rPr>
                <a:t>5.810</a:t>
              </a:r>
              <a:endParaRPr b="0" lang="de-DE" sz="4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4" name="TextBox 6"/>
            <p:cNvSpPr/>
            <p:nvPr/>
          </p:nvSpPr>
          <p:spPr>
            <a:xfrm>
              <a:off x="471600" y="4098600"/>
              <a:ext cx="1860480" cy="731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0" rIns="0" tIns="0" bIns="0" anchor="t">
              <a:spAutoFit/>
            </a:bodyPr>
            <a:p>
              <a:pPr algn="r" defTabSz="914400">
                <a:lnSpc>
                  <a:spcPct val="100000"/>
                </a:lnSpc>
              </a:pPr>
              <a:r>
                <a:rPr b="1" lang="en-US" sz="4800" spc="-1" strike="noStrike">
                  <a:solidFill>
                    <a:schemeClr val="accent1"/>
                  </a:solidFill>
                  <a:latin typeface="Arial"/>
                  <a:ea typeface="Arial Unicode MS"/>
                </a:rPr>
                <a:t>26.941</a:t>
              </a:r>
              <a:endParaRPr b="0" lang="de-DE" sz="4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5" name="TextBox 6"/>
            <p:cNvSpPr/>
            <p:nvPr/>
          </p:nvSpPr>
          <p:spPr>
            <a:xfrm>
              <a:off x="1323720" y="4975560"/>
              <a:ext cx="1014480" cy="731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0" rIns="0" tIns="0" bIns="0" anchor="t">
              <a:spAutoFit/>
            </a:bodyPr>
            <a:p>
              <a:pPr algn="r" defTabSz="914400">
                <a:lnSpc>
                  <a:spcPct val="100000"/>
                </a:lnSpc>
              </a:pPr>
              <a:r>
                <a:rPr b="1" lang="en-US" sz="4800" spc="-1" strike="noStrike">
                  <a:solidFill>
                    <a:schemeClr val="accent1"/>
                  </a:solidFill>
                  <a:latin typeface="Arial"/>
                  <a:ea typeface="Arial Unicode MS"/>
                </a:rPr>
                <a:t>550</a:t>
              </a:r>
              <a:endParaRPr b="0" lang="de-DE" sz="4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46" name="Gruppierung 10"/>
          <p:cNvGrpSpPr/>
          <p:nvPr/>
        </p:nvGrpSpPr>
        <p:grpSpPr>
          <a:xfrm>
            <a:off x="3737520" y="3664800"/>
            <a:ext cx="7724520" cy="2341440"/>
            <a:chOff x="3737520" y="3664800"/>
            <a:chExt cx="7724520" cy="2341440"/>
          </a:xfrm>
        </p:grpSpPr>
        <p:pic>
          <p:nvPicPr>
            <p:cNvPr id="147" name="Bild 8" descr=""/>
            <p:cNvPicPr/>
            <p:nvPr/>
          </p:nvPicPr>
          <p:blipFill>
            <a:blip r:embed="rId5"/>
            <a:srcRect l="50093" t="0" r="0" b="0"/>
            <a:stretch/>
          </p:blipFill>
          <p:spPr>
            <a:xfrm>
              <a:off x="7603560" y="3664800"/>
              <a:ext cx="3858480" cy="23414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48" name="Bild 9" descr=""/>
            <p:cNvPicPr/>
            <p:nvPr/>
          </p:nvPicPr>
          <p:blipFill>
            <a:blip r:embed="rId6">
              <a:lum contrast="20000"/>
            </a:blip>
            <a:srcRect l="0" t="0" r="50016" b="0"/>
            <a:stretch/>
          </p:blipFill>
          <p:spPr>
            <a:xfrm>
              <a:off x="3737520" y="3664800"/>
              <a:ext cx="3863880" cy="234144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149" name="Grafik 24" descr=""/>
          <p:cNvPicPr/>
          <p:nvPr/>
        </p:nvPicPr>
        <p:blipFill>
          <a:blip r:embed="rId7"/>
          <a:stretch/>
        </p:blipFill>
        <p:spPr>
          <a:xfrm>
            <a:off x="2591640" y="2394360"/>
            <a:ext cx="695160" cy="696600"/>
          </a:xfrm>
          <a:prstGeom prst="rect">
            <a:avLst/>
          </a:prstGeom>
          <a:ln w="0">
            <a:noFill/>
          </a:ln>
        </p:spPr>
      </p:pic>
    </p:spTree>
  </p:cSld>
  <p:transition spd="slow">
    <p:push dir="u"/>
  </p:transition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/>
          </p:nvPr>
        </p:nvSpPr>
        <p:spPr>
          <a:xfrm>
            <a:off x="470520" y="3184920"/>
            <a:ext cx="5254200" cy="63216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algn="r" defTabSz="9144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fr-FR" sz="4400" spc="-1" strike="noStrike">
                <a:solidFill>
                  <a:schemeClr val="accent1"/>
                </a:solidFill>
                <a:latin typeface="Arial"/>
                <a:ea typeface="Arial Unicode MS"/>
              </a:rPr>
              <a:t>Notre mission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" name="PlaceHolder 2"/>
          <p:cNvSpPr>
            <a:spLocks noGrp="1"/>
          </p:cNvSpPr>
          <p:nvPr>
            <p:ph/>
          </p:nvPr>
        </p:nvSpPr>
        <p:spPr>
          <a:xfrm>
            <a:off x="6438960" y="1845000"/>
            <a:ext cx="5480280" cy="331200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marL="285840" indent="-285840" algn="r" defTabSz="914400">
              <a:lnSpc>
                <a:spcPct val="80000"/>
              </a:lnSpc>
              <a:spcBef>
                <a:spcPts val="1001"/>
              </a:spcBef>
              <a:buClr>
                <a:srgbClr val="009cdd"/>
              </a:buClr>
              <a:buSzPct val="85000"/>
              <a:buFont typeface="Arial"/>
              <a:buChar char="•"/>
            </a:pPr>
            <a:r>
              <a:rPr b="0" lang="fr-FR" sz="2000" spc="-1" strike="noStrike">
                <a:solidFill>
                  <a:schemeClr val="accent1"/>
                </a:solidFill>
                <a:latin typeface="Arial"/>
                <a:ea typeface="Arial Unicode MS"/>
              </a:rPr>
              <a:t>Renforcement de la </a:t>
            </a:r>
            <a:r>
              <a:rPr b="1" lang="fr-FR" sz="2000" spc="-1" strike="noStrike">
                <a:solidFill>
                  <a:schemeClr val="accent1"/>
                </a:solidFill>
                <a:latin typeface="Arial"/>
                <a:ea typeface="Arial Unicode MS"/>
              </a:rPr>
              <a:t>coopération</a:t>
            </a:r>
            <a:r>
              <a:rPr b="0" lang="fr-FR" sz="2000" spc="-1" strike="noStrike">
                <a:solidFill>
                  <a:schemeClr val="accent1"/>
                </a:solidFill>
                <a:latin typeface="Arial"/>
                <a:ea typeface="Arial Unicode MS"/>
              </a:rPr>
              <a:t> franco-allemande dans les domaines de l’enseignement supérieur et de la recherche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indent="0" algn="r" defTabSz="914400">
              <a:lnSpc>
                <a:spcPct val="8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algn="r" defTabSz="914400">
              <a:lnSpc>
                <a:spcPct val="80000"/>
              </a:lnSpc>
              <a:spcBef>
                <a:spcPts val="1001"/>
              </a:spcBef>
              <a:buClr>
                <a:srgbClr val="009cdd"/>
              </a:buClr>
              <a:buSzPct val="85000"/>
              <a:buFont typeface="Arial"/>
              <a:buChar char="•"/>
              <a:tabLst>
                <a:tab algn="l" pos="0"/>
              </a:tabLst>
            </a:pPr>
            <a:r>
              <a:rPr b="1" lang="fr-FR" sz="2000" spc="-1" strike="noStrike">
                <a:solidFill>
                  <a:schemeClr val="accent1"/>
                </a:solidFill>
                <a:latin typeface="Arial"/>
                <a:ea typeface="Arial Unicode MS"/>
              </a:rPr>
              <a:t>Initiation, évaluation et soutien financier </a:t>
            </a:r>
            <a:r>
              <a:rPr b="0" lang="fr-FR" sz="2000" spc="-1" strike="noStrike">
                <a:solidFill>
                  <a:schemeClr val="accent1"/>
                </a:solidFill>
                <a:latin typeface="Arial"/>
                <a:ea typeface="Arial Unicode MS"/>
              </a:rPr>
              <a:t>de cursus et de programmes de formation doctorale franco-allemands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indent="0" algn="r" defTabSz="914400">
              <a:lnSpc>
                <a:spcPct val="8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algn="r" defTabSz="914400">
              <a:lnSpc>
                <a:spcPct val="80000"/>
              </a:lnSpc>
              <a:spcBef>
                <a:spcPts val="1001"/>
              </a:spcBef>
              <a:buClr>
                <a:srgbClr val="009cdd"/>
              </a:buClr>
              <a:buSzPct val="85000"/>
              <a:buFont typeface="Arial"/>
              <a:buChar char="•"/>
              <a:tabLst>
                <a:tab algn="l" pos="0"/>
              </a:tabLst>
            </a:pPr>
            <a:r>
              <a:rPr b="0" lang="fr-FR" sz="2000" spc="-1" strike="noStrike">
                <a:solidFill>
                  <a:schemeClr val="accent1"/>
                </a:solidFill>
                <a:latin typeface="Arial"/>
                <a:ea typeface="Arial Unicode MS"/>
              </a:rPr>
              <a:t>Soutien à la </a:t>
            </a:r>
            <a:r>
              <a:rPr b="1" lang="fr-FR" sz="2000" spc="-1" strike="noStrike">
                <a:solidFill>
                  <a:schemeClr val="accent1"/>
                </a:solidFill>
                <a:latin typeface="Arial"/>
                <a:ea typeface="Arial Unicode MS"/>
              </a:rPr>
              <a:t>mobilité</a:t>
            </a:r>
            <a:r>
              <a:rPr b="0" lang="fr-FR" sz="2000" spc="-1" strike="noStrike">
                <a:solidFill>
                  <a:schemeClr val="accent1"/>
                </a:solidFill>
                <a:latin typeface="Arial"/>
                <a:ea typeface="Arial Unicode MS"/>
              </a:rPr>
              <a:t> étudiante et à </a:t>
            </a:r>
            <a:r>
              <a:rPr b="1" lang="fr-FR" sz="2000" spc="-1" strike="noStrike">
                <a:solidFill>
                  <a:schemeClr val="accent1"/>
                </a:solidFill>
                <a:latin typeface="Arial"/>
                <a:ea typeface="Arial Unicode MS"/>
              </a:rPr>
              <a:t>l’insertion professionnelle internationale</a:t>
            </a:r>
            <a:r>
              <a:rPr b="0" lang="fr-FR" sz="2000" spc="-1" strike="noStrike">
                <a:solidFill>
                  <a:schemeClr val="accent1"/>
                </a:solidFill>
                <a:latin typeface="Arial"/>
                <a:ea typeface="Arial Unicode MS"/>
              </a:rPr>
              <a:t> de ses diplômé*es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2" name="Foliennummernplatzhalter 3"/>
          <p:cNvSpPr/>
          <p:nvPr/>
        </p:nvSpPr>
        <p:spPr>
          <a:xfrm>
            <a:off x="9347040" y="6356520"/>
            <a:ext cx="2842920" cy="363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 defTabSz="914400">
              <a:lnSpc>
                <a:spcPct val="100000"/>
              </a:lnSpc>
            </a:pPr>
            <a:fld id="{1C1CBEF4-7F6E-4859-97D3-F43DA14CCB21}" type="slidenum">
              <a: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rPr>
              <a:t>&lt;Foliennummer&gt;</a:t>
            </a:fld>
            <a:endParaRPr b="0" lang="de-DE" sz="1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transition spd="slow">
    <p:push dir="u"/>
  </p:transition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/>
          </p:nvPr>
        </p:nvSpPr>
        <p:spPr>
          <a:xfrm>
            <a:off x="731520" y="3429000"/>
            <a:ext cx="4032720" cy="225720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algn="r" defTabSz="9144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fr-FR" sz="4400" spc="-1" strike="noStrike">
                <a:solidFill>
                  <a:schemeClr val="accent1"/>
                </a:solidFill>
                <a:latin typeface="Arial"/>
                <a:ea typeface="Arial Unicode MS"/>
              </a:rPr>
              <a:t>Notre réseau : 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  <a:p>
            <a:pPr indent="0" algn="r" defTabSz="9144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fr-FR" sz="4400" spc="-1" strike="noStrike">
                <a:solidFill>
                  <a:schemeClr val="accent1"/>
                </a:solidFill>
                <a:latin typeface="Arial"/>
                <a:ea typeface="Arial Unicode MS"/>
              </a:rPr>
              <a:t>134 villes universitaires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  <a:p>
            <a:pPr indent="0" algn="r" defTabSz="9144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fr-FR" sz="4400" spc="-1" strike="noStrike">
                <a:solidFill>
                  <a:schemeClr val="accent1"/>
                </a:solidFill>
                <a:latin typeface="Arial"/>
                <a:ea typeface="Arial Unicode MS"/>
              </a:rPr>
              <a:t>au choix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4" name="" descr=""/>
          <p:cNvPicPr/>
          <p:nvPr/>
        </p:nvPicPr>
        <p:blipFill>
          <a:blip r:embed="rId1"/>
          <a:srcRect l="0" t="3454" r="0" b="30925"/>
          <a:stretch/>
        </p:blipFill>
        <p:spPr>
          <a:xfrm>
            <a:off x="4812840" y="360"/>
            <a:ext cx="7378200" cy="6855480"/>
          </a:xfrm>
          <a:prstGeom prst="rect">
            <a:avLst/>
          </a:prstGeom>
          <a:ln w="0">
            <a:noFill/>
          </a:ln>
        </p:spPr>
      </p:pic>
      <p:sp>
        <p:nvSpPr>
          <p:cNvPr id="155" name=""/>
          <p:cNvSpPr/>
          <p:nvPr/>
        </p:nvSpPr>
        <p:spPr>
          <a:xfrm>
            <a:off x="5220000" y="36360"/>
            <a:ext cx="2339280" cy="898920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de-DE" sz="1800" spc="-1" strike="noStrike">
              <a:solidFill>
                <a:srgbClr val="000000"/>
              </a:solidFill>
              <a:latin typeface="Arial"/>
              <a:ea typeface="Arial Unicode MS"/>
            </a:endParaRPr>
          </a:p>
        </p:txBody>
      </p:sp>
    </p:spTree>
  </p:cSld>
  <p:transition spd="slow">
    <p:push dir="u"/>
  </p:transition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/>
          </p:nvPr>
        </p:nvSpPr>
        <p:spPr>
          <a:xfrm>
            <a:off x="429840" y="3588480"/>
            <a:ext cx="5254200" cy="117396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algn="r" defTabSz="9144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fr-FR" sz="4400" spc="-1" strike="noStrike">
                <a:solidFill>
                  <a:schemeClr val="lt1"/>
                </a:solidFill>
                <a:latin typeface="Arial"/>
                <a:ea typeface="Arial Unicode MS"/>
              </a:rPr>
              <a:t>Notre offre d’études…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7" name="Grafik 5" descr=""/>
          <p:cNvPicPr/>
          <p:nvPr/>
        </p:nvPicPr>
        <p:blipFill>
          <a:blip r:embed="rId1"/>
          <a:srcRect l="0" t="0" r="43913" b="0"/>
          <a:stretch/>
        </p:blipFill>
        <p:spPr>
          <a:xfrm>
            <a:off x="6102360" y="0"/>
            <a:ext cx="6087600" cy="6856200"/>
          </a:xfrm>
          <a:prstGeom prst="rect">
            <a:avLst/>
          </a:prstGeom>
          <a:ln w="0">
            <a:noFill/>
          </a:ln>
        </p:spPr>
      </p:pic>
    </p:spTree>
  </p:cSld>
  <p:transition spd="slow">
    <p:push dir="u"/>
  </p:transition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/>
          </p:nvPr>
        </p:nvSpPr>
        <p:spPr>
          <a:xfrm>
            <a:off x="459360" y="333720"/>
            <a:ext cx="9113400" cy="34704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fr-FR" sz="2000" spc="-1" strike="noStrike">
                <a:solidFill>
                  <a:schemeClr val="accent1"/>
                </a:solidFill>
                <a:latin typeface="Arial"/>
                <a:ea typeface="Arial Unicode MS"/>
              </a:rPr>
              <a:t>… </a:t>
            </a:r>
            <a:r>
              <a:rPr b="1" lang="fr-FR" sz="2000" spc="-1" strike="noStrike">
                <a:solidFill>
                  <a:schemeClr val="accent1"/>
                </a:solidFill>
                <a:latin typeface="Arial"/>
                <a:ea typeface="Arial Unicode MS"/>
              </a:rPr>
              <a:t>un choix immense à tous les niveaux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" name="PlaceHolder 2"/>
          <p:cNvSpPr>
            <a:spLocks noGrp="1"/>
          </p:cNvSpPr>
          <p:nvPr>
            <p:ph/>
          </p:nvPr>
        </p:nvSpPr>
        <p:spPr>
          <a:xfrm>
            <a:off x="459360" y="2344680"/>
            <a:ext cx="5224320" cy="318096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marL="285840" indent="-285840" defTabSz="914400">
              <a:lnSpc>
                <a:spcPct val="100000"/>
              </a:lnSpc>
              <a:spcBef>
                <a:spcPts val="1001"/>
              </a:spcBef>
              <a:buClr>
                <a:srgbClr val="009cdd"/>
              </a:buClr>
              <a:buSzPct val="85000"/>
              <a:buFont typeface="Arial"/>
              <a:buChar char="•"/>
            </a:pPr>
            <a:r>
              <a:rPr b="1" lang="fr-FR" sz="2000" spc="-1" strike="noStrike">
                <a:solidFill>
                  <a:schemeClr val="accent1"/>
                </a:solidFill>
                <a:latin typeface="Arial"/>
                <a:ea typeface="Arial Unicode MS"/>
              </a:rPr>
              <a:t>Niveau Licence et Master</a:t>
            </a:r>
            <a:r>
              <a:rPr b="0" lang="fr-FR" sz="2000" spc="-1" strike="noStrike">
                <a:solidFill>
                  <a:schemeClr val="accent1"/>
                </a:solidFill>
                <a:latin typeface="Arial"/>
                <a:ea typeface="Arial Unicode MS"/>
              </a:rPr>
              <a:t> :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2" marL="573840" indent="-285840" defTabSz="914400">
              <a:lnSpc>
                <a:spcPct val="100000"/>
              </a:lnSpc>
              <a:spcBef>
                <a:spcPts val="499"/>
              </a:spcBef>
              <a:buClr>
                <a:srgbClr val="009cdd"/>
              </a:buClr>
              <a:buSzPct val="65000"/>
              <a:buFont typeface="Arial"/>
              <a:buChar char="•"/>
            </a:pPr>
            <a:r>
              <a:rPr b="0" lang="fr-FR" sz="2000" spc="-1" strike="noStrike">
                <a:solidFill>
                  <a:schemeClr val="accent1"/>
                </a:solidFill>
                <a:latin typeface="Arial"/>
                <a:ea typeface="Arial Unicode MS"/>
              </a:rPr>
              <a:t>des cursus intégrés bi- et trinationaux avec double diplôme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88000" indent="0" defTabSz="914400">
              <a:lnSpc>
                <a:spcPct val="10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spcBef>
                <a:spcPts val="1001"/>
              </a:spcBef>
              <a:buClr>
                <a:srgbClr val="009cdd"/>
              </a:buClr>
              <a:buSzPct val="85000"/>
              <a:buFont typeface="Arial"/>
              <a:buChar char="•"/>
              <a:tabLst>
                <a:tab algn="l" pos="0"/>
              </a:tabLst>
            </a:pPr>
            <a:r>
              <a:rPr b="1" lang="fr-FR" sz="2000" spc="-1" strike="noStrike">
                <a:solidFill>
                  <a:schemeClr val="accent1"/>
                </a:solidFill>
                <a:latin typeface="Arial"/>
                <a:ea typeface="Arial Unicode MS"/>
              </a:rPr>
              <a:t>Niveau Doctorat</a:t>
            </a:r>
            <a:r>
              <a:rPr b="0" lang="fr-FR" sz="2000" spc="-1" strike="noStrike">
                <a:solidFill>
                  <a:schemeClr val="accent1"/>
                </a:solidFill>
                <a:latin typeface="Arial"/>
                <a:ea typeface="Arial Unicode MS"/>
              </a:rPr>
              <a:t> : des programmes de soutien aux jeunes chercheur*euses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2" marL="573840" indent="-285840" defTabSz="914400">
              <a:lnSpc>
                <a:spcPct val="100000"/>
              </a:lnSpc>
              <a:spcBef>
                <a:spcPts val="499"/>
              </a:spcBef>
              <a:buClr>
                <a:srgbClr val="009cdd"/>
              </a:buClr>
              <a:buSzPct val="65000"/>
              <a:buFont typeface="Arial"/>
              <a:buChar char="•"/>
              <a:tabLst>
                <a:tab algn="l" pos="0"/>
              </a:tabLst>
            </a:pPr>
            <a:r>
              <a:rPr b="0" lang="fr-FR" sz="2000" spc="-1" strike="noStrike">
                <a:solidFill>
                  <a:schemeClr val="accent1"/>
                </a:solidFill>
                <a:latin typeface="Arial"/>
                <a:ea typeface="Arial Unicode MS"/>
              </a:rPr>
              <a:t>(PhD-Tracks, collèges doctoraux, cotutelles de thèse, manifestations scientifiques)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60" name="Bildplatzhalter 11" descr=""/>
          <p:cNvPicPr/>
          <p:nvPr/>
        </p:nvPicPr>
        <p:blipFill>
          <a:blip r:embed="rId1"/>
          <a:stretch/>
        </p:blipFill>
        <p:spPr>
          <a:xfrm>
            <a:off x="5195160" y="1150920"/>
            <a:ext cx="8385120" cy="5589360"/>
          </a:xfrm>
          <a:prstGeom prst="rect">
            <a:avLst/>
          </a:prstGeom>
          <a:ln w="0">
            <a:noFill/>
          </a:ln>
        </p:spPr>
      </p:pic>
      <p:pic>
        <p:nvPicPr>
          <p:cNvPr id="161" name="Grafik 5" descr=""/>
          <p:cNvPicPr/>
          <p:nvPr/>
        </p:nvPicPr>
        <p:blipFill>
          <a:blip r:embed="rId2"/>
          <a:stretch/>
        </p:blipFill>
        <p:spPr>
          <a:xfrm>
            <a:off x="7202160" y="1150920"/>
            <a:ext cx="2184480" cy="895680"/>
          </a:xfrm>
          <a:prstGeom prst="rect">
            <a:avLst/>
          </a:prstGeom>
          <a:ln w="0">
            <a:noFill/>
          </a:ln>
        </p:spPr>
      </p:pic>
    </p:spTree>
  </p:cSld>
  <p:transition spd="slow">
    <p:push dir="u"/>
  </p:transition>
</p:sld>
</file>

<file path=ppt/theme/theme1.xml><?xml version="1.0" encoding="utf-8"?>
<a:theme xmlns:a="http://schemas.openxmlformats.org/drawingml/2006/main" xmlns:r="http://schemas.openxmlformats.org/officeDocument/2006/relationships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 pitchFamily="0" charset="1"/>
        <a:ea typeface="Arial Unicode MS" pitchFamily="0" charset="1"/>
        <a:cs typeface=""/>
      </a:majorFont>
      <a:minorFont>
        <a:latin typeface="Arial" pitchFamily="0" charset="1"/>
        <a:ea typeface="Arial Unicode MS" pitchFamily="0" charset="1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0.xml><?xml version="1.0" encoding="utf-8"?>
<a:theme xmlns:a="http://schemas.openxmlformats.org/drawingml/2006/main" xmlns:r="http://schemas.openxmlformats.org/officeDocument/2006/relationships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 pitchFamily="0" charset="1"/>
        <a:ea typeface="Arial Unicode MS" pitchFamily="0" charset="1"/>
        <a:cs typeface=""/>
      </a:majorFont>
      <a:minorFont>
        <a:latin typeface="Arial" pitchFamily="0" charset="1"/>
        <a:ea typeface="Arial Unicode MS" pitchFamily="0" charset="1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1.xml><?xml version="1.0" encoding="utf-8"?>
<a:theme xmlns:a="http://schemas.openxmlformats.org/drawingml/2006/main" xmlns:r="http://schemas.openxmlformats.org/officeDocument/2006/relationships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 pitchFamily="0" charset="1"/>
        <a:ea typeface="Arial Unicode MS" pitchFamily="0" charset="1"/>
        <a:cs typeface=""/>
      </a:majorFont>
      <a:minorFont>
        <a:latin typeface="Arial" pitchFamily="0" charset="1"/>
        <a:ea typeface="Arial Unicode MS" pitchFamily="0" charset="1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2.xml><?xml version="1.0" encoding="utf-8"?>
<a:theme xmlns:a="http://schemas.openxmlformats.org/drawingml/2006/main" xmlns:r="http://schemas.openxmlformats.org/officeDocument/2006/relationships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 pitchFamily="0" charset="1"/>
        <a:ea typeface="Arial Unicode MS" pitchFamily="0" charset="1"/>
        <a:cs typeface=""/>
      </a:majorFont>
      <a:minorFont>
        <a:latin typeface="Arial" pitchFamily="0" charset="1"/>
        <a:ea typeface="Arial Unicode MS" pitchFamily="0" charset="1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3.xml><?xml version="1.0" encoding="utf-8"?>
<a:theme xmlns:a="http://schemas.openxmlformats.org/drawingml/2006/main" xmlns:r="http://schemas.openxmlformats.org/officeDocument/2006/relationships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 pitchFamily="0" charset="1"/>
        <a:ea typeface="Arial Unicode MS" pitchFamily="0" charset="1"/>
        <a:cs typeface=""/>
      </a:majorFont>
      <a:minorFont>
        <a:latin typeface="Arial" pitchFamily="0" charset="1"/>
        <a:ea typeface="Arial Unicode MS" pitchFamily="0" charset="1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4.xml><?xml version="1.0" encoding="utf-8"?>
<a:theme xmlns:a="http://schemas.openxmlformats.org/drawingml/2006/main" xmlns:r="http://schemas.openxmlformats.org/officeDocument/2006/relationships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 pitchFamily="0" charset="1"/>
        <a:ea typeface="Arial Unicode MS" pitchFamily="0" charset="1"/>
        <a:cs typeface=""/>
      </a:majorFont>
      <a:minorFont>
        <a:latin typeface="Arial" pitchFamily="0" charset="1"/>
        <a:ea typeface="Arial Unicode MS" pitchFamily="0" charset="1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5.xml><?xml version="1.0" encoding="utf-8"?>
<a:theme xmlns:a="http://schemas.openxmlformats.org/drawingml/2006/main" xmlns:r="http://schemas.openxmlformats.org/officeDocument/2006/relationships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 pitchFamily="0" charset="1"/>
        <a:ea typeface="Arial Unicode MS" pitchFamily="0" charset="1"/>
        <a:cs typeface=""/>
      </a:majorFont>
      <a:minorFont>
        <a:latin typeface="Arial" pitchFamily="0" charset="1"/>
        <a:ea typeface="Arial Unicode MS" pitchFamily="0" charset="1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6.xml><?xml version="1.0" encoding="utf-8"?>
<a:theme xmlns:a="http://schemas.openxmlformats.org/drawingml/2006/main" xmlns:r="http://schemas.openxmlformats.org/officeDocument/2006/relationships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 pitchFamily="0" charset="1"/>
        <a:ea typeface="Arial Unicode MS" pitchFamily="0" charset="1"/>
        <a:cs typeface=""/>
      </a:majorFont>
      <a:minorFont>
        <a:latin typeface="Arial" pitchFamily="0" charset="1"/>
        <a:ea typeface="Arial Unicode MS" pitchFamily="0" charset="1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7.xml><?xml version="1.0" encoding="utf-8"?>
<a:theme xmlns:a="http://schemas.openxmlformats.org/drawingml/2006/main" xmlns:r="http://schemas.openxmlformats.org/officeDocument/2006/relationships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 pitchFamily="0" charset="1"/>
        <a:ea typeface="Arial Unicode MS" pitchFamily="0" charset="1"/>
        <a:cs typeface=""/>
      </a:majorFont>
      <a:minorFont>
        <a:latin typeface="Arial" pitchFamily="0" charset="1"/>
        <a:ea typeface="Arial Unicode MS" pitchFamily="0" charset="1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8.xml><?xml version="1.0" encoding="utf-8"?>
<a:theme xmlns:a="http://schemas.openxmlformats.org/drawingml/2006/main" xmlns:r="http://schemas.openxmlformats.org/officeDocument/2006/relationships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 pitchFamily="0" charset="1"/>
        <a:ea typeface="Arial Unicode MS" pitchFamily="0" charset="1"/>
        <a:cs typeface=""/>
      </a:majorFont>
      <a:minorFont>
        <a:latin typeface="Arial" pitchFamily="0" charset="1"/>
        <a:ea typeface="Arial Unicode MS" pitchFamily="0" charset="1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9.xml><?xml version="1.0" encoding="utf-8"?>
<a:theme xmlns:a="http://schemas.openxmlformats.org/drawingml/2006/main" xmlns:r="http://schemas.openxmlformats.org/officeDocument/2006/relationships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 pitchFamily="0" charset="1"/>
        <a:ea typeface="Arial Unicode MS" pitchFamily="0" charset="1"/>
        <a:cs typeface=""/>
      </a:majorFont>
      <a:minorFont>
        <a:latin typeface="Arial" pitchFamily="0" charset="1"/>
        <a:ea typeface="Arial Unicode MS" pitchFamily="0" charset="1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 pitchFamily="0" charset="1"/>
        <a:ea typeface="Arial Unicode MS" pitchFamily="0" charset="1"/>
        <a:cs typeface=""/>
      </a:majorFont>
      <a:minorFont>
        <a:latin typeface="Arial" pitchFamily="0" charset="1"/>
        <a:ea typeface="Arial Unicode MS" pitchFamily="0" charset="1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20.xml><?xml version="1.0" encoding="utf-8"?>
<a:theme xmlns:a="http://schemas.openxmlformats.org/drawingml/2006/main" xmlns:r="http://schemas.openxmlformats.org/officeDocument/2006/relationships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 pitchFamily="0" charset="1"/>
        <a:ea typeface="Arial Unicode MS" pitchFamily="0" charset="1"/>
        <a:cs typeface=""/>
      </a:majorFont>
      <a:minorFont>
        <a:latin typeface="Arial" pitchFamily="0" charset="1"/>
        <a:ea typeface="Arial Unicode MS" pitchFamily="0" charset="1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 pitchFamily="0" charset="1"/>
        <a:ea typeface="Arial Unicode MS" pitchFamily="0" charset="1"/>
        <a:cs typeface=""/>
      </a:majorFont>
      <a:minorFont>
        <a:latin typeface="Arial" pitchFamily="0" charset="1"/>
        <a:ea typeface="Arial Unicode MS" pitchFamily="0" charset="1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 pitchFamily="0" charset="1"/>
        <a:ea typeface="Arial Unicode MS" pitchFamily="0" charset="1"/>
        <a:cs typeface=""/>
      </a:majorFont>
      <a:minorFont>
        <a:latin typeface="Arial" pitchFamily="0" charset="1"/>
        <a:ea typeface="Arial Unicode MS" pitchFamily="0" charset="1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 pitchFamily="0" charset="1"/>
        <a:ea typeface="Arial Unicode MS" pitchFamily="0" charset="1"/>
        <a:cs typeface=""/>
      </a:majorFont>
      <a:minorFont>
        <a:latin typeface="Arial" pitchFamily="0" charset="1"/>
        <a:ea typeface="Arial Unicode MS" pitchFamily="0" charset="1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 pitchFamily="0" charset="1"/>
        <a:ea typeface="Arial Unicode MS" pitchFamily="0" charset="1"/>
        <a:cs typeface=""/>
      </a:majorFont>
      <a:minorFont>
        <a:latin typeface="Arial" pitchFamily="0" charset="1"/>
        <a:ea typeface="Arial Unicode MS" pitchFamily="0" charset="1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 pitchFamily="0" charset="1"/>
        <a:ea typeface="Arial Unicode MS" pitchFamily="0" charset="1"/>
        <a:cs typeface=""/>
      </a:majorFont>
      <a:minorFont>
        <a:latin typeface="Arial" pitchFamily="0" charset="1"/>
        <a:ea typeface="Arial Unicode MS" pitchFamily="0" charset="1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 pitchFamily="0" charset="1"/>
        <a:ea typeface="Arial Unicode MS" pitchFamily="0" charset="1"/>
        <a:cs typeface=""/>
      </a:majorFont>
      <a:minorFont>
        <a:latin typeface="Arial" pitchFamily="0" charset="1"/>
        <a:ea typeface="Arial Unicode MS" pitchFamily="0" charset="1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 pitchFamily="0" charset="1"/>
        <a:ea typeface="Arial Unicode MS" pitchFamily="0" charset="1"/>
        <a:cs typeface=""/>
      </a:majorFont>
      <a:minorFont>
        <a:latin typeface="Arial" pitchFamily="0" charset="1"/>
        <a:ea typeface="Arial Unicode MS" pitchFamily="0" charset="1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DFH_Vorlage_Fr_Neues_Template</Template>
  <TotalTime>11</TotalTime>
  <Application>LibreOffice/7.6.7.2$Windows_X86_64 LibreOffice_project/dd47e4b30cb7dab30588d6c79c651f218165e3c5</Application>
  <AppVersion>15.0000</AppVersion>
  <Words>811</Words>
  <Paragraphs>160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2023-09-15T08:09:17Z</dcterms:created>
  <dc:creator>Svea Fuchs</dc:creator>
  <dc:description/>
  <dc:language>de-DE</dc:language>
  <cp:lastModifiedBy/>
  <cp:lastPrinted>2023-05-02T09:48:39Z</cp:lastPrinted>
  <dcterms:modified xsi:type="dcterms:W3CDTF">2025-03-18T10:54:40Z</dcterms:modified>
  <cp:revision>67</cp:revision>
  <dc:subject/>
  <dc:title>PowerPoint-Präsentation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Breitbild</vt:lpwstr>
  </property>
  <property fmtid="{D5CDD505-2E9C-101B-9397-08002B2CF9AE}" pid="3" name="Slides">
    <vt:i4>20</vt:i4>
  </property>
</Properties>
</file>