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6" r:id="rId15"/>
    <p:sldMasterId id="2147483678" r:id="rId16"/>
    <p:sldMasterId id="2147483680" r:id="rId17"/>
    <p:sldMasterId id="2147483682" r:id="rId18"/>
    <p:sldMasterId id="2147483684" r:id="rId19"/>
    <p:sldMasterId id="2147483686" r:id="rId20"/>
  </p:sldMasterIdLst>
  <p:sldIdLst>
    <p:sldId id="256" r:id="rId21"/>
    <p:sldId id="257" r:id="rId22"/>
    <p:sldId id="258" r:id="rId23"/>
    <p:sldId id="259" r:id="rId24"/>
    <p:sldId id="260" r:id="rId25"/>
    <p:sldId id="261" r:id="rId26"/>
    <p:sldId id="262" r:id="rId27"/>
    <p:sldId id="263" r:id="rId28"/>
    <p:sldId id="264" r:id="rId29"/>
    <p:sldId id="265" r:id="rId30"/>
    <p:sldId id="266" r:id="rId31"/>
    <p:sldId id="267" r:id="rId32"/>
    <p:sldId id="268" r:id="rId33"/>
    <p:sldId id="269" r:id="rId34"/>
    <p:sldId id="270" r:id="rId35"/>
    <p:sldId id="271" r:id="rId36"/>
    <p:sldId id="272" r:id="rId37"/>
    <p:sldId id="273" r:id="rId38"/>
  </p:sldIdLst>
  <p:sldSz cx="12192000" cy="6858000"/>
  <p:notesSz cx="7559675" cy="10691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1224"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presProps" Target="presProps.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9.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C9CDE4-727D-4011-83E5-40092D74032D}" type="doc">
      <dgm:prSet loTypeId="urn:microsoft.com/office/officeart/2005/8/layout/cycle6" loCatId="cycle" qsTypeId="urn:microsoft.com/office/officeart/2005/8/quickstyle/simple3" qsCatId="simple" csTypeId="urn:microsoft.com/office/officeart/2005/8/colors/accent1_1" csCatId="accent1" phldr="1"/>
      <dgm:spPr/>
      <dgm:t>
        <a:bodyPr/>
        <a:lstStyle/>
        <a:p>
          <a:endParaRPr lang="de-DE"/>
        </a:p>
      </dgm:t>
    </dgm:pt>
    <dgm:pt modelId="{1ED20C3C-1F3B-4167-8A24-911014ACDE85}">
      <dgm:prSet phldrT="[Text]" custT="1"/>
      <dgm:spPr>
        <a:ln>
          <a:noFill/>
        </a:ln>
      </dgm:spPr>
      <dgm:t>
        <a:bodyPr/>
        <a:lstStyle/>
        <a:p>
          <a:r>
            <a:rPr lang="de-DE" sz="1800" b="1" dirty="0">
              <a:solidFill>
                <a:schemeClr val="tx2"/>
              </a:solidFill>
            </a:rPr>
            <a:t>€ 350</a:t>
          </a:r>
        </a:p>
        <a:p>
          <a:r>
            <a:rPr lang="de-DE" sz="1600" b="0" dirty="0" err="1">
              <a:solidFill>
                <a:schemeClr val="accent2"/>
              </a:solidFill>
            </a:rPr>
            <a:t>Monthly</a:t>
          </a:r>
          <a:r>
            <a:rPr lang="de-DE" sz="1600" b="0" dirty="0">
              <a:solidFill>
                <a:schemeClr val="accent2"/>
              </a:solidFill>
            </a:rPr>
            <a:t> </a:t>
          </a:r>
          <a:r>
            <a:rPr lang="de-DE" sz="1600" b="0" dirty="0" err="1">
              <a:solidFill>
                <a:schemeClr val="accent2"/>
              </a:solidFill>
            </a:rPr>
            <a:t>mobility</a:t>
          </a:r>
          <a:r>
            <a:rPr lang="de-DE" sz="1600" b="0" dirty="0">
              <a:solidFill>
                <a:schemeClr val="accent2"/>
              </a:solidFill>
            </a:rPr>
            <a:t> </a:t>
          </a:r>
          <a:r>
            <a:rPr lang="de-DE" sz="1600" b="0" dirty="0" err="1">
              <a:solidFill>
                <a:schemeClr val="accent2"/>
              </a:solidFill>
            </a:rPr>
            <a:t>allowance</a:t>
          </a:r>
          <a:r>
            <a:rPr lang="de-DE" sz="1600" b="0" dirty="0">
              <a:solidFill>
                <a:schemeClr val="accent2"/>
              </a:solidFill>
            </a:rPr>
            <a:t> </a:t>
          </a:r>
        </a:p>
      </dgm:t>
    </dgm:pt>
    <dgm:pt modelId="{03EFBEB5-144F-4681-AC8F-9D3715ADEE36}" type="parTrans" cxnId="{7ED19E10-4239-47D4-A4D3-1308056BECB9}">
      <dgm:prSet/>
      <dgm:spPr/>
      <dgm:t>
        <a:bodyPr/>
        <a:lstStyle/>
        <a:p>
          <a:endParaRPr lang="de-DE"/>
        </a:p>
      </dgm:t>
    </dgm:pt>
    <dgm:pt modelId="{A6FE602F-80B0-4FFE-9C46-D9723745B44E}" type="sibTrans" cxnId="{7ED19E10-4239-47D4-A4D3-1308056BECB9}">
      <dgm:prSet>
        <dgm:style>
          <a:lnRef idx="3">
            <a:schemeClr val="accent1"/>
          </a:lnRef>
          <a:fillRef idx="0">
            <a:schemeClr val="accent1"/>
          </a:fillRef>
          <a:effectRef idx="2">
            <a:schemeClr val="accent1"/>
          </a:effectRef>
          <a:fontRef idx="minor">
            <a:schemeClr val="tx1"/>
          </a:fontRef>
        </dgm:style>
      </dgm:prSet>
      <dgm:spPr/>
      <dgm:t>
        <a:bodyPr/>
        <a:lstStyle/>
        <a:p>
          <a:endParaRPr lang="de-DE"/>
        </a:p>
      </dgm:t>
    </dgm:pt>
    <dgm:pt modelId="{F7D2DAEA-6E1A-4ECC-B339-CE17EB9439E5}">
      <dgm:prSet phldrT="[Text]" custT="1"/>
      <dgm:spPr/>
      <dgm:t>
        <a:bodyPr/>
        <a:lstStyle/>
        <a:p>
          <a:r>
            <a:rPr lang="de-DE" sz="1800" b="1" dirty="0">
              <a:solidFill>
                <a:schemeClr val="tx2"/>
              </a:solidFill>
            </a:rPr>
            <a:t>Cross-</a:t>
          </a:r>
          <a:r>
            <a:rPr lang="de-DE" sz="1800" b="1" dirty="0" err="1">
              <a:solidFill>
                <a:schemeClr val="tx2"/>
              </a:solidFill>
            </a:rPr>
            <a:t>cultural</a:t>
          </a:r>
          <a:r>
            <a:rPr lang="de-DE" sz="1800" b="1" dirty="0">
              <a:solidFill>
                <a:schemeClr val="tx2"/>
              </a:solidFill>
            </a:rPr>
            <a:t> </a:t>
          </a:r>
          <a:r>
            <a:rPr lang="de-DE" sz="1800" b="1" dirty="0" err="1">
              <a:solidFill>
                <a:schemeClr val="tx2"/>
              </a:solidFill>
            </a:rPr>
            <a:t>experiences</a:t>
          </a:r>
          <a:endParaRPr lang="de-DE" sz="1800" b="1" dirty="0">
            <a:solidFill>
              <a:schemeClr val="tx2"/>
            </a:solidFill>
          </a:endParaRPr>
        </a:p>
        <a:p>
          <a:r>
            <a:rPr lang="en-US" sz="1600" b="0" dirty="0">
              <a:solidFill>
                <a:schemeClr val="accent2"/>
              </a:solidFill>
            </a:rPr>
            <a:t>Experience new cultures and build friendships for life</a:t>
          </a:r>
          <a:r>
            <a:rPr lang="en-US" sz="1800" b="1" dirty="0">
              <a:solidFill>
                <a:schemeClr val="tx2"/>
              </a:solidFill>
            </a:rPr>
            <a:t>
</a:t>
          </a:r>
          <a:endParaRPr lang="de-DE" sz="1800" b="1" dirty="0">
            <a:solidFill>
              <a:schemeClr val="tx2"/>
            </a:solidFill>
          </a:endParaRPr>
        </a:p>
      </dgm:t>
    </dgm:pt>
    <dgm:pt modelId="{F35571B7-64A5-4FDC-BEEB-2CDFA4B46C17}" type="parTrans" cxnId="{C37E89F9-24F1-4994-8F39-2A9B6E2B14AD}">
      <dgm:prSet/>
      <dgm:spPr/>
      <dgm:t>
        <a:bodyPr/>
        <a:lstStyle/>
        <a:p>
          <a:endParaRPr lang="de-DE"/>
        </a:p>
      </dgm:t>
    </dgm:pt>
    <dgm:pt modelId="{054FB34E-F628-4A22-8F6D-AD286DA781D5}" type="sibTrans" cxnId="{C37E89F9-24F1-4994-8F39-2A9B6E2B14AD}">
      <dgm:prSet>
        <dgm:style>
          <a:lnRef idx="3">
            <a:schemeClr val="accent1"/>
          </a:lnRef>
          <a:fillRef idx="0">
            <a:schemeClr val="accent1"/>
          </a:fillRef>
          <a:effectRef idx="2">
            <a:schemeClr val="accent1"/>
          </a:effectRef>
          <a:fontRef idx="minor">
            <a:schemeClr val="tx1"/>
          </a:fontRef>
        </dgm:style>
      </dgm:prSet>
      <dgm:spPr/>
      <dgm:t>
        <a:bodyPr/>
        <a:lstStyle/>
        <a:p>
          <a:endParaRPr lang="de-DE"/>
        </a:p>
      </dgm:t>
    </dgm:pt>
    <dgm:pt modelId="{CE56FAAA-392D-4DD3-86DF-1212F533C93B}">
      <dgm:prSet phldrT="[Text]" custT="1"/>
      <dgm:spPr/>
      <dgm:t>
        <a:bodyPr/>
        <a:lstStyle/>
        <a:p>
          <a:r>
            <a:rPr lang="de-DE" sz="1800" b="1" dirty="0">
              <a:solidFill>
                <a:schemeClr val="tx2"/>
              </a:solidFill>
            </a:rPr>
            <a:t>Double </a:t>
          </a:r>
          <a:r>
            <a:rPr lang="de-DE" sz="1800" b="1" dirty="0" err="1">
              <a:solidFill>
                <a:schemeClr val="tx2"/>
              </a:solidFill>
            </a:rPr>
            <a:t>degree</a:t>
          </a:r>
          <a:endParaRPr lang="de-DE" sz="1800" b="1" dirty="0">
            <a:solidFill>
              <a:schemeClr val="tx2"/>
            </a:solidFill>
          </a:endParaRPr>
        </a:p>
        <a:p>
          <a:r>
            <a:rPr lang="en-US" sz="1600" b="0" dirty="0">
              <a:solidFill>
                <a:schemeClr val="accent2"/>
              </a:solidFill>
            </a:rPr>
            <a:t>without extending the standard period of study</a:t>
          </a:r>
          <a:endParaRPr lang="de-DE" sz="1600" b="0" dirty="0">
            <a:solidFill>
              <a:schemeClr val="accent2"/>
            </a:solidFill>
          </a:endParaRPr>
        </a:p>
      </dgm:t>
    </dgm:pt>
    <dgm:pt modelId="{271AA0CF-DA59-47A3-BE2F-F6979F7731A6}" type="parTrans" cxnId="{78A22D37-9BF6-4123-ABC7-0C41FBB12F9A}">
      <dgm:prSet/>
      <dgm:spPr/>
      <dgm:t>
        <a:bodyPr/>
        <a:lstStyle/>
        <a:p>
          <a:endParaRPr lang="de-DE"/>
        </a:p>
      </dgm:t>
    </dgm:pt>
    <dgm:pt modelId="{5B50EA88-7F5F-44F9-B76D-F52B9316209E}" type="sibTrans" cxnId="{78A22D37-9BF6-4123-ABC7-0C41FBB12F9A}">
      <dgm:prSet>
        <dgm:style>
          <a:lnRef idx="3">
            <a:schemeClr val="accent1"/>
          </a:lnRef>
          <a:fillRef idx="0">
            <a:schemeClr val="accent1"/>
          </a:fillRef>
          <a:effectRef idx="2">
            <a:schemeClr val="accent1"/>
          </a:effectRef>
          <a:fontRef idx="minor">
            <a:schemeClr val="tx1"/>
          </a:fontRef>
        </dgm:style>
      </dgm:prSet>
      <dgm:spPr/>
      <dgm:t>
        <a:bodyPr/>
        <a:lstStyle/>
        <a:p>
          <a:endParaRPr lang="de-DE"/>
        </a:p>
      </dgm:t>
    </dgm:pt>
    <dgm:pt modelId="{610E0514-766C-4B3E-A97C-99CE58BF8288}">
      <dgm:prSet phldrT="[Text]" custT="1"/>
      <dgm:spPr/>
      <dgm:t>
        <a:bodyPr/>
        <a:lstStyle/>
        <a:p>
          <a:r>
            <a:rPr lang="de-DE" sz="1800" b="1" dirty="0">
              <a:solidFill>
                <a:schemeClr val="tx2"/>
              </a:solidFill>
            </a:rPr>
            <a:t>Support</a:t>
          </a:r>
        </a:p>
        <a:p>
          <a:r>
            <a:rPr lang="en-US" sz="1600" b="0" dirty="0">
              <a:solidFill>
                <a:schemeClr val="accent2"/>
              </a:solidFill>
            </a:rPr>
            <a:t>Targeted preparation and personal contacts in both countries</a:t>
          </a:r>
          <a:endParaRPr lang="de-DE" sz="1600" b="0" dirty="0">
            <a:solidFill>
              <a:schemeClr val="accent2"/>
            </a:solidFill>
          </a:endParaRPr>
        </a:p>
      </dgm:t>
    </dgm:pt>
    <dgm:pt modelId="{EA92302E-C579-49E2-A7D5-4D52F8BE3E17}" type="parTrans" cxnId="{86FB08DE-9BF9-4929-9CCD-191263EC0E40}">
      <dgm:prSet/>
      <dgm:spPr/>
      <dgm:t>
        <a:bodyPr/>
        <a:lstStyle/>
        <a:p>
          <a:endParaRPr lang="de-DE"/>
        </a:p>
      </dgm:t>
    </dgm:pt>
    <dgm:pt modelId="{FC3C402E-4C4A-44FF-96FC-D20B5B8F7FF5}" type="sibTrans" cxnId="{86FB08DE-9BF9-4929-9CCD-191263EC0E40}">
      <dgm:prSet>
        <dgm:style>
          <a:lnRef idx="3">
            <a:schemeClr val="accent1"/>
          </a:lnRef>
          <a:fillRef idx="0">
            <a:schemeClr val="accent1"/>
          </a:fillRef>
          <a:effectRef idx="2">
            <a:schemeClr val="accent1"/>
          </a:effectRef>
          <a:fontRef idx="minor">
            <a:schemeClr val="tx1"/>
          </a:fontRef>
        </dgm:style>
      </dgm:prSet>
      <dgm:spPr/>
      <dgm:t>
        <a:bodyPr/>
        <a:lstStyle/>
        <a:p>
          <a:endParaRPr lang="de-DE"/>
        </a:p>
      </dgm:t>
    </dgm:pt>
    <dgm:pt modelId="{70D702A9-ADE0-4F29-8D10-8AFE7D2FD395}">
      <dgm:prSet phldrT="[Text]" custT="1"/>
      <dgm:spPr/>
      <dgm:t>
        <a:bodyPr/>
        <a:lstStyle/>
        <a:p>
          <a:r>
            <a:rPr lang="de-DE" sz="1800" b="1" dirty="0">
              <a:solidFill>
                <a:schemeClr val="tx2"/>
              </a:solidFill>
            </a:rPr>
            <a:t>1 Year</a:t>
          </a:r>
        </a:p>
        <a:p>
          <a:r>
            <a:rPr lang="de-DE" sz="1600" b="0" dirty="0">
              <a:solidFill>
                <a:schemeClr val="accent2"/>
              </a:solidFill>
            </a:rPr>
            <a:t>at least </a:t>
          </a:r>
          <a:r>
            <a:rPr lang="de-DE" sz="1600" b="0" dirty="0" err="1">
              <a:solidFill>
                <a:schemeClr val="accent2"/>
              </a:solidFill>
            </a:rPr>
            <a:t>spent</a:t>
          </a:r>
          <a:r>
            <a:rPr lang="de-DE" sz="1600" b="0" dirty="0">
              <a:solidFill>
                <a:schemeClr val="accent2"/>
              </a:solidFill>
            </a:rPr>
            <a:t> </a:t>
          </a:r>
          <a:r>
            <a:rPr lang="de-DE" sz="1600" b="0" dirty="0" err="1">
              <a:solidFill>
                <a:schemeClr val="accent2"/>
              </a:solidFill>
            </a:rPr>
            <a:t>abroad</a:t>
          </a:r>
          <a:endParaRPr lang="de-DE" sz="1600" b="0" dirty="0">
            <a:solidFill>
              <a:schemeClr val="accent2"/>
            </a:solidFill>
          </a:endParaRPr>
        </a:p>
      </dgm:t>
    </dgm:pt>
    <dgm:pt modelId="{FDB46497-E6D0-4E74-888E-C1E05DF795A3}" type="parTrans" cxnId="{BD08194D-56AA-4894-853C-FE3EC7409596}">
      <dgm:prSet/>
      <dgm:spPr/>
      <dgm:t>
        <a:bodyPr/>
        <a:lstStyle/>
        <a:p>
          <a:endParaRPr lang="de-DE"/>
        </a:p>
      </dgm:t>
    </dgm:pt>
    <dgm:pt modelId="{FC8597D9-85DF-478F-9B4C-412DC69E0E16}" type="sibTrans" cxnId="{BD08194D-56AA-4894-853C-FE3EC7409596}">
      <dgm:prSet>
        <dgm:style>
          <a:lnRef idx="3">
            <a:schemeClr val="accent1"/>
          </a:lnRef>
          <a:fillRef idx="0">
            <a:schemeClr val="accent1"/>
          </a:fillRef>
          <a:effectRef idx="2">
            <a:schemeClr val="accent1"/>
          </a:effectRef>
          <a:fontRef idx="minor">
            <a:schemeClr val="tx1"/>
          </a:fontRef>
        </dgm:style>
      </dgm:prSet>
      <dgm:spPr/>
      <dgm:t>
        <a:bodyPr/>
        <a:lstStyle/>
        <a:p>
          <a:endParaRPr lang="de-DE"/>
        </a:p>
      </dgm:t>
    </dgm:pt>
    <dgm:pt modelId="{63D1BE94-0147-4266-9CFD-1AEB7FA6989E}" type="pres">
      <dgm:prSet presAssocID="{1AC9CDE4-727D-4011-83E5-40092D74032D}" presName="cycle" presStyleCnt="0">
        <dgm:presLayoutVars>
          <dgm:dir/>
          <dgm:resizeHandles val="exact"/>
        </dgm:presLayoutVars>
      </dgm:prSet>
      <dgm:spPr/>
    </dgm:pt>
    <dgm:pt modelId="{37BC15DC-5054-41CF-922C-DDE1C17747C6}" type="pres">
      <dgm:prSet presAssocID="{1ED20C3C-1F3B-4167-8A24-911014ACDE85}" presName="node" presStyleLbl="node1" presStyleIdx="0" presStyleCnt="5" custScaleX="118198" custScaleY="117485" custRadScaleRad="87749" custRadScaleInc="-577">
        <dgm:presLayoutVars>
          <dgm:bulletEnabled val="1"/>
        </dgm:presLayoutVars>
      </dgm:prSet>
      <dgm:spPr/>
    </dgm:pt>
    <dgm:pt modelId="{0CBBF346-31D5-4396-B0A2-4FFD5F3CFA86}" type="pres">
      <dgm:prSet presAssocID="{1ED20C3C-1F3B-4167-8A24-911014ACDE85}" presName="spNode" presStyleCnt="0"/>
      <dgm:spPr/>
    </dgm:pt>
    <dgm:pt modelId="{D574633F-D9C1-4F28-B66A-255E9437A762}" type="pres">
      <dgm:prSet presAssocID="{A6FE602F-80B0-4FFE-9C46-D9723745B44E}" presName="sibTrans" presStyleLbl="sibTrans1D1" presStyleIdx="0" presStyleCnt="5"/>
      <dgm:spPr/>
    </dgm:pt>
    <dgm:pt modelId="{78666950-F2AC-4E40-985B-CC02374C3807}" type="pres">
      <dgm:prSet presAssocID="{F7D2DAEA-6E1A-4ECC-B339-CE17EB9439E5}" presName="node" presStyleLbl="node1" presStyleIdx="1" presStyleCnt="5" custScaleX="205057" custScaleY="145764" custRadScaleRad="95970" custRadScaleInc="34871">
        <dgm:presLayoutVars>
          <dgm:bulletEnabled val="1"/>
        </dgm:presLayoutVars>
      </dgm:prSet>
      <dgm:spPr/>
    </dgm:pt>
    <dgm:pt modelId="{BFED3746-55DA-4D91-BC8B-BF64BDD21CB1}" type="pres">
      <dgm:prSet presAssocID="{F7D2DAEA-6E1A-4ECC-B339-CE17EB9439E5}" presName="spNode" presStyleCnt="0"/>
      <dgm:spPr/>
    </dgm:pt>
    <dgm:pt modelId="{150FDA99-C239-4A33-916D-26FBE3AF8FD2}" type="pres">
      <dgm:prSet presAssocID="{054FB34E-F628-4A22-8F6D-AD286DA781D5}" presName="sibTrans" presStyleLbl="sibTrans1D1" presStyleIdx="1" presStyleCnt="5"/>
      <dgm:spPr/>
    </dgm:pt>
    <dgm:pt modelId="{FC9762AB-0345-41F1-9047-7E48B945A74E}" type="pres">
      <dgm:prSet presAssocID="{CE56FAAA-392D-4DD3-86DF-1212F533C93B}" presName="node" presStyleLbl="node1" presStyleIdx="2" presStyleCnt="5" custScaleX="130134" custScaleY="123049" custRadScaleRad="97513" custRadScaleInc="-69011">
        <dgm:presLayoutVars>
          <dgm:bulletEnabled val="1"/>
        </dgm:presLayoutVars>
      </dgm:prSet>
      <dgm:spPr/>
    </dgm:pt>
    <dgm:pt modelId="{05676003-6342-4B4E-B68B-992762EA6021}" type="pres">
      <dgm:prSet presAssocID="{CE56FAAA-392D-4DD3-86DF-1212F533C93B}" presName="spNode" presStyleCnt="0"/>
      <dgm:spPr/>
    </dgm:pt>
    <dgm:pt modelId="{D424AD5B-B878-4801-B80B-D49D04BA3AC7}" type="pres">
      <dgm:prSet presAssocID="{5B50EA88-7F5F-44F9-B76D-F52B9316209E}" presName="sibTrans" presStyleLbl="sibTrans1D1" presStyleIdx="2" presStyleCnt="5"/>
      <dgm:spPr/>
    </dgm:pt>
    <dgm:pt modelId="{F61C1193-09E7-4EF9-AE58-93A734096A07}" type="pres">
      <dgm:prSet presAssocID="{610E0514-766C-4B3E-A97C-99CE58BF8288}" presName="node" presStyleLbl="node1" presStyleIdx="3" presStyleCnt="5" custScaleX="168680" custScaleY="158649" custRadScaleRad="96573" custRadScaleInc="80341">
        <dgm:presLayoutVars>
          <dgm:bulletEnabled val="1"/>
        </dgm:presLayoutVars>
      </dgm:prSet>
      <dgm:spPr/>
    </dgm:pt>
    <dgm:pt modelId="{EFC67422-01DD-4758-BD29-635B78A2FC94}" type="pres">
      <dgm:prSet presAssocID="{610E0514-766C-4B3E-A97C-99CE58BF8288}" presName="spNode" presStyleCnt="0"/>
      <dgm:spPr/>
    </dgm:pt>
    <dgm:pt modelId="{5AD4D56A-9BDD-496B-8391-7ECE530B6ED7}" type="pres">
      <dgm:prSet presAssocID="{FC3C402E-4C4A-44FF-96FC-D20B5B8F7FF5}" presName="sibTrans" presStyleLbl="sibTrans1D1" presStyleIdx="3" presStyleCnt="5"/>
      <dgm:spPr/>
    </dgm:pt>
    <dgm:pt modelId="{31265F50-6117-4F15-8167-C36E6377825B}" type="pres">
      <dgm:prSet presAssocID="{70D702A9-ADE0-4F29-8D10-8AFE7D2FD395}" presName="node" presStyleLbl="node1" presStyleIdx="4" presStyleCnt="5" custScaleX="131045" custScaleY="112091" custRadScaleRad="96242" custRadScaleInc="-1383">
        <dgm:presLayoutVars>
          <dgm:bulletEnabled val="1"/>
        </dgm:presLayoutVars>
      </dgm:prSet>
      <dgm:spPr/>
    </dgm:pt>
    <dgm:pt modelId="{32C32657-196D-4F73-89FB-4C8F1AF5B285}" type="pres">
      <dgm:prSet presAssocID="{70D702A9-ADE0-4F29-8D10-8AFE7D2FD395}" presName="spNode" presStyleCnt="0"/>
      <dgm:spPr/>
    </dgm:pt>
    <dgm:pt modelId="{5F204080-90B0-4401-BA20-5CB230059800}" type="pres">
      <dgm:prSet presAssocID="{FC8597D9-85DF-478F-9B4C-412DC69E0E16}" presName="sibTrans" presStyleLbl="sibTrans1D1" presStyleIdx="4" presStyleCnt="5"/>
      <dgm:spPr/>
    </dgm:pt>
  </dgm:ptLst>
  <dgm:cxnLst>
    <dgm:cxn modelId="{7ED19E10-4239-47D4-A4D3-1308056BECB9}" srcId="{1AC9CDE4-727D-4011-83E5-40092D74032D}" destId="{1ED20C3C-1F3B-4167-8A24-911014ACDE85}" srcOrd="0" destOrd="0" parTransId="{03EFBEB5-144F-4681-AC8F-9D3715ADEE36}" sibTransId="{A6FE602F-80B0-4FFE-9C46-D9723745B44E}"/>
    <dgm:cxn modelId="{58B3F51C-E87A-4C9E-8623-8697770C005B}" type="presOf" srcId="{70D702A9-ADE0-4F29-8D10-8AFE7D2FD395}" destId="{31265F50-6117-4F15-8167-C36E6377825B}" srcOrd="0" destOrd="0" presId="urn:microsoft.com/office/officeart/2005/8/layout/cycle6"/>
    <dgm:cxn modelId="{E4646734-E269-4BF1-9AD2-49DAFC2F5F83}" type="presOf" srcId="{610E0514-766C-4B3E-A97C-99CE58BF8288}" destId="{F61C1193-09E7-4EF9-AE58-93A734096A07}" srcOrd="0" destOrd="0" presId="urn:microsoft.com/office/officeart/2005/8/layout/cycle6"/>
    <dgm:cxn modelId="{78A22D37-9BF6-4123-ABC7-0C41FBB12F9A}" srcId="{1AC9CDE4-727D-4011-83E5-40092D74032D}" destId="{CE56FAAA-392D-4DD3-86DF-1212F533C93B}" srcOrd="2" destOrd="0" parTransId="{271AA0CF-DA59-47A3-BE2F-F6979F7731A6}" sibTransId="{5B50EA88-7F5F-44F9-B76D-F52B9316209E}"/>
    <dgm:cxn modelId="{8BE9635E-CCA0-4A39-A5F7-7C14438639D9}" type="presOf" srcId="{054FB34E-F628-4A22-8F6D-AD286DA781D5}" destId="{150FDA99-C239-4A33-916D-26FBE3AF8FD2}" srcOrd="0" destOrd="0" presId="urn:microsoft.com/office/officeart/2005/8/layout/cycle6"/>
    <dgm:cxn modelId="{5B218868-25A6-43ED-8DF4-8CCD6FFAFF69}" type="presOf" srcId="{CE56FAAA-392D-4DD3-86DF-1212F533C93B}" destId="{FC9762AB-0345-41F1-9047-7E48B945A74E}" srcOrd="0" destOrd="0" presId="urn:microsoft.com/office/officeart/2005/8/layout/cycle6"/>
    <dgm:cxn modelId="{BD08194D-56AA-4894-853C-FE3EC7409596}" srcId="{1AC9CDE4-727D-4011-83E5-40092D74032D}" destId="{70D702A9-ADE0-4F29-8D10-8AFE7D2FD395}" srcOrd="4" destOrd="0" parTransId="{FDB46497-E6D0-4E74-888E-C1E05DF795A3}" sibTransId="{FC8597D9-85DF-478F-9B4C-412DC69E0E16}"/>
    <dgm:cxn modelId="{FE616A57-C3DB-415E-A531-F0DCEFB39215}" type="presOf" srcId="{FC8597D9-85DF-478F-9B4C-412DC69E0E16}" destId="{5F204080-90B0-4401-BA20-5CB230059800}" srcOrd="0" destOrd="0" presId="urn:microsoft.com/office/officeart/2005/8/layout/cycle6"/>
    <dgm:cxn modelId="{3725938C-5BF0-4FA0-A2D1-92905C86CB3C}" type="presOf" srcId="{FC3C402E-4C4A-44FF-96FC-D20B5B8F7FF5}" destId="{5AD4D56A-9BDD-496B-8391-7ECE530B6ED7}" srcOrd="0" destOrd="0" presId="urn:microsoft.com/office/officeart/2005/8/layout/cycle6"/>
    <dgm:cxn modelId="{7565FE92-5FF5-4769-B2B0-E148AE2B9A32}" type="presOf" srcId="{A6FE602F-80B0-4FFE-9C46-D9723745B44E}" destId="{D574633F-D9C1-4F28-B66A-255E9437A762}" srcOrd="0" destOrd="0" presId="urn:microsoft.com/office/officeart/2005/8/layout/cycle6"/>
    <dgm:cxn modelId="{60B89F9C-40CD-4848-BA35-AEC29DCCCEF6}" type="presOf" srcId="{F7D2DAEA-6E1A-4ECC-B339-CE17EB9439E5}" destId="{78666950-F2AC-4E40-985B-CC02374C3807}" srcOrd="0" destOrd="0" presId="urn:microsoft.com/office/officeart/2005/8/layout/cycle6"/>
    <dgm:cxn modelId="{1B5CB7D5-F384-48CD-BDFE-9DFF2F076FD7}" type="presOf" srcId="{1AC9CDE4-727D-4011-83E5-40092D74032D}" destId="{63D1BE94-0147-4266-9CFD-1AEB7FA6989E}" srcOrd="0" destOrd="0" presId="urn:microsoft.com/office/officeart/2005/8/layout/cycle6"/>
    <dgm:cxn modelId="{86FB08DE-9BF9-4929-9CCD-191263EC0E40}" srcId="{1AC9CDE4-727D-4011-83E5-40092D74032D}" destId="{610E0514-766C-4B3E-A97C-99CE58BF8288}" srcOrd="3" destOrd="0" parTransId="{EA92302E-C579-49E2-A7D5-4D52F8BE3E17}" sibTransId="{FC3C402E-4C4A-44FF-96FC-D20B5B8F7FF5}"/>
    <dgm:cxn modelId="{8E5A1CE0-4C23-4C24-B138-9A2B028FF08A}" type="presOf" srcId="{5B50EA88-7F5F-44F9-B76D-F52B9316209E}" destId="{D424AD5B-B878-4801-B80B-D49D04BA3AC7}" srcOrd="0" destOrd="0" presId="urn:microsoft.com/office/officeart/2005/8/layout/cycle6"/>
    <dgm:cxn modelId="{036F4EEB-39AD-4FAA-A3A3-1E651B3A9BD9}" type="presOf" srcId="{1ED20C3C-1F3B-4167-8A24-911014ACDE85}" destId="{37BC15DC-5054-41CF-922C-DDE1C17747C6}" srcOrd="0" destOrd="0" presId="urn:microsoft.com/office/officeart/2005/8/layout/cycle6"/>
    <dgm:cxn modelId="{C37E89F9-24F1-4994-8F39-2A9B6E2B14AD}" srcId="{1AC9CDE4-727D-4011-83E5-40092D74032D}" destId="{F7D2DAEA-6E1A-4ECC-B339-CE17EB9439E5}" srcOrd="1" destOrd="0" parTransId="{F35571B7-64A5-4FDC-BEEB-2CDFA4B46C17}" sibTransId="{054FB34E-F628-4A22-8F6D-AD286DA781D5}"/>
    <dgm:cxn modelId="{40B6A71B-4C1C-4405-8B5C-FDA876E2E72E}" type="presParOf" srcId="{63D1BE94-0147-4266-9CFD-1AEB7FA6989E}" destId="{37BC15DC-5054-41CF-922C-DDE1C17747C6}" srcOrd="0" destOrd="0" presId="urn:microsoft.com/office/officeart/2005/8/layout/cycle6"/>
    <dgm:cxn modelId="{A0EA5909-AC08-4E79-9BAA-086EC13E0FBC}" type="presParOf" srcId="{63D1BE94-0147-4266-9CFD-1AEB7FA6989E}" destId="{0CBBF346-31D5-4396-B0A2-4FFD5F3CFA86}" srcOrd="1" destOrd="0" presId="urn:microsoft.com/office/officeart/2005/8/layout/cycle6"/>
    <dgm:cxn modelId="{0BEE3204-7E75-471C-AA02-F360CE21C0C5}" type="presParOf" srcId="{63D1BE94-0147-4266-9CFD-1AEB7FA6989E}" destId="{D574633F-D9C1-4F28-B66A-255E9437A762}" srcOrd="2" destOrd="0" presId="urn:microsoft.com/office/officeart/2005/8/layout/cycle6"/>
    <dgm:cxn modelId="{6ACD0CE1-96E2-4238-B428-F60911F9C1DF}" type="presParOf" srcId="{63D1BE94-0147-4266-9CFD-1AEB7FA6989E}" destId="{78666950-F2AC-4E40-985B-CC02374C3807}" srcOrd="3" destOrd="0" presId="urn:microsoft.com/office/officeart/2005/8/layout/cycle6"/>
    <dgm:cxn modelId="{DFD3AB2C-7A47-4184-8244-B4BE33CB6FF4}" type="presParOf" srcId="{63D1BE94-0147-4266-9CFD-1AEB7FA6989E}" destId="{BFED3746-55DA-4D91-BC8B-BF64BDD21CB1}" srcOrd="4" destOrd="0" presId="urn:microsoft.com/office/officeart/2005/8/layout/cycle6"/>
    <dgm:cxn modelId="{2C935398-E130-4475-A458-E1C9D8F41DF2}" type="presParOf" srcId="{63D1BE94-0147-4266-9CFD-1AEB7FA6989E}" destId="{150FDA99-C239-4A33-916D-26FBE3AF8FD2}" srcOrd="5" destOrd="0" presId="urn:microsoft.com/office/officeart/2005/8/layout/cycle6"/>
    <dgm:cxn modelId="{FB8ECDDC-311D-4D98-BE82-B2ED57752201}" type="presParOf" srcId="{63D1BE94-0147-4266-9CFD-1AEB7FA6989E}" destId="{FC9762AB-0345-41F1-9047-7E48B945A74E}" srcOrd="6" destOrd="0" presId="urn:microsoft.com/office/officeart/2005/8/layout/cycle6"/>
    <dgm:cxn modelId="{FE5C5D57-D0F6-428F-A85D-A6BB7344C53F}" type="presParOf" srcId="{63D1BE94-0147-4266-9CFD-1AEB7FA6989E}" destId="{05676003-6342-4B4E-B68B-992762EA6021}" srcOrd="7" destOrd="0" presId="urn:microsoft.com/office/officeart/2005/8/layout/cycle6"/>
    <dgm:cxn modelId="{9C03E787-6C8C-4818-8279-64004FA202FA}" type="presParOf" srcId="{63D1BE94-0147-4266-9CFD-1AEB7FA6989E}" destId="{D424AD5B-B878-4801-B80B-D49D04BA3AC7}" srcOrd="8" destOrd="0" presId="urn:microsoft.com/office/officeart/2005/8/layout/cycle6"/>
    <dgm:cxn modelId="{76E045F4-B525-40B1-9183-2231BC8174D0}" type="presParOf" srcId="{63D1BE94-0147-4266-9CFD-1AEB7FA6989E}" destId="{F61C1193-09E7-4EF9-AE58-93A734096A07}" srcOrd="9" destOrd="0" presId="urn:microsoft.com/office/officeart/2005/8/layout/cycle6"/>
    <dgm:cxn modelId="{BE21751A-4BC3-4742-BA1B-CA57DD6B3A00}" type="presParOf" srcId="{63D1BE94-0147-4266-9CFD-1AEB7FA6989E}" destId="{EFC67422-01DD-4758-BD29-635B78A2FC94}" srcOrd="10" destOrd="0" presId="urn:microsoft.com/office/officeart/2005/8/layout/cycle6"/>
    <dgm:cxn modelId="{9BC2060B-D598-4560-A742-F70145A4933B}" type="presParOf" srcId="{63D1BE94-0147-4266-9CFD-1AEB7FA6989E}" destId="{5AD4D56A-9BDD-496B-8391-7ECE530B6ED7}" srcOrd="11" destOrd="0" presId="urn:microsoft.com/office/officeart/2005/8/layout/cycle6"/>
    <dgm:cxn modelId="{55E54BC1-EF92-4969-A913-4931DD9580C5}" type="presParOf" srcId="{63D1BE94-0147-4266-9CFD-1AEB7FA6989E}" destId="{31265F50-6117-4F15-8167-C36E6377825B}" srcOrd="12" destOrd="0" presId="urn:microsoft.com/office/officeart/2005/8/layout/cycle6"/>
    <dgm:cxn modelId="{FCF6A92E-52DC-41E8-9286-3EC77360B6D1}" type="presParOf" srcId="{63D1BE94-0147-4266-9CFD-1AEB7FA6989E}" destId="{32C32657-196D-4F73-89FB-4C8F1AF5B285}" srcOrd="13" destOrd="0" presId="urn:microsoft.com/office/officeart/2005/8/layout/cycle6"/>
    <dgm:cxn modelId="{D4327644-C2DF-4C0C-929D-876A843A1DF5}" type="presParOf" srcId="{63D1BE94-0147-4266-9CFD-1AEB7FA6989E}" destId="{5F204080-90B0-4401-BA20-5CB230059800}" srcOrd="14" destOrd="0" presId="urn:microsoft.com/office/officeart/2005/8/layout/cycle6"/>
  </dgm:cxnLst>
  <dgm:bg/>
  <dgm:whole>
    <a:ln w="38100">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C15DC-5054-41CF-922C-DDE1C17747C6}">
      <dsp:nvSpPr>
        <dsp:cNvPr id="0" name=""/>
        <dsp:cNvSpPr/>
      </dsp:nvSpPr>
      <dsp:spPr>
        <a:xfrm>
          <a:off x="3614659" y="110527"/>
          <a:ext cx="2234056" cy="1443376"/>
        </a:xfrm>
        <a:prstGeom prst="roundRect">
          <a:avLst/>
        </a:prstGeom>
        <a:gradFill rotWithShape="0">
          <a:gsLst>
            <a:gs pos="0">
              <a:schemeClr val="lt1">
                <a:hueOff val="0"/>
                <a:satOff val="0"/>
                <a:lumOff val="0"/>
                <a:alphaOff val="0"/>
                <a:lumMod val="110000"/>
                <a:tint val="67000"/>
              </a:schemeClr>
            </a:gs>
            <a:gs pos="50000">
              <a:schemeClr val="lt1">
                <a:hueOff val="0"/>
                <a:satOff val="0"/>
                <a:lumOff val="0"/>
                <a:alphaOff val="0"/>
                <a:lumMod val="105000"/>
                <a:tint val="73000"/>
              </a:schemeClr>
            </a:gs>
            <a:gs pos="100000">
              <a:schemeClr val="lt1">
                <a:hueOff val="0"/>
                <a:satOff val="0"/>
                <a:lumOff val="0"/>
                <a:alphaOff val="0"/>
                <a:lumMod val="105000"/>
                <a:tint val="81000"/>
              </a:schemeClr>
            </a:gs>
          </a:gsLst>
          <a:lin ang="5400000" scaled="0"/>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2"/>
              </a:solidFill>
            </a:rPr>
            <a:t>€ 350</a:t>
          </a:r>
        </a:p>
        <a:p>
          <a:pPr marL="0" lvl="0" indent="0" algn="ctr" defTabSz="800100">
            <a:lnSpc>
              <a:spcPct val="90000"/>
            </a:lnSpc>
            <a:spcBef>
              <a:spcPct val="0"/>
            </a:spcBef>
            <a:spcAft>
              <a:spcPct val="35000"/>
            </a:spcAft>
            <a:buNone/>
          </a:pPr>
          <a:r>
            <a:rPr lang="de-DE" sz="1600" b="0" kern="1200" dirty="0" err="1">
              <a:solidFill>
                <a:schemeClr val="accent2"/>
              </a:solidFill>
            </a:rPr>
            <a:t>Monthly</a:t>
          </a:r>
          <a:r>
            <a:rPr lang="de-DE" sz="1600" b="0" kern="1200" dirty="0">
              <a:solidFill>
                <a:schemeClr val="accent2"/>
              </a:solidFill>
            </a:rPr>
            <a:t> </a:t>
          </a:r>
          <a:r>
            <a:rPr lang="de-DE" sz="1600" b="0" kern="1200" dirty="0" err="1">
              <a:solidFill>
                <a:schemeClr val="accent2"/>
              </a:solidFill>
            </a:rPr>
            <a:t>mobility</a:t>
          </a:r>
          <a:r>
            <a:rPr lang="de-DE" sz="1600" b="0" kern="1200" dirty="0">
              <a:solidFill>
                <a:schemeClr val="accent2"/>
              </a:solidFill>
            </a:rPr>
            <a:t> </a:t>
          </a:r>
          <a:r>
            <a:rPr lang="de-DE" sz="1600" b="0" kern="1200" dirty="0" err="1">
              <a:solidFill>
                <a:schemeClr val="accent2"/>
              </a:solidFill>
            </a:rPr>
            <a:t>allowance</a:t>
          </a:r>
          <a:r>
            <a:rPr lang="de-DE" sz="1600" b="0" kern="1200" dirty="0">
              <a:solidFill>
                <a:schemeClr val="accent2"/>
              </a:solidFill>
            </a:rPr>
            <a:t> </a:t>
          </a:r>
        </a:p>
      </dsp:txBody>
      <dsp:txXfrm>
        <a:off x="3685119" y="180987"/>
        <a:ext cx="2093136" cy="1302456"/>
      </dsp:txXfrm>
    </dsp:sp>
    <dsp:sp modelId="{D574633F-D9C1-4F28-B66A-255E9437A762}">
      <dsp:nvSpPr>
        <dsp:cNvPr id="0" name=""/>
        <dsp:cNvSpPr/>
      </dsp:nvSpPr>
      <dsp:spPr>
        <a:xfrm>
          <a:off x="2520037" y="980754"/>
          <a:ext cx="4911207" cy="4911207"/>
        </a:xfrm>
        <a:custGeom>
          <a:avLst/>
          <a:gdLst/>
          <a:ahLst/>
          <a:cxnLst/>
          <a:rect l="0" t="0" r="0" b="0"/>
          <a:pathLst>
            <a:path>
              <a:moveTo>
                <a:pt x="3338247" y="164112"/>
              </a:moveTo>
              <a:arcTo wR="2455603" hR="2455603" stAng="17463950" swAng="1416400"/>
            </a:path>
          </a:pathLst>
        </a:custGeom>
        <a:noFill/>
        <a:ln w="19050" cap="flat" cmpd="sng" algn="ctr">
          <a:prstDash val="solid"/>
          <a:miter lim="800000"/>
        </a:ln>
        <a:effectLst/>
      </dsp:spPr>
      <dsp:style>
        <a:lnRef idx="3">
          <a:schemeClr val="accent1"/>
        </a:lnRef>
        <a:fillRef idx="0">
          <a:schemeClr val="accent1"/>
        </a:fillRef>
        <a:effectRef idx="2">
          <a:schemeClr val="accent1"/>
        </a:effectRef>
        <a:fontRef idx="minor">
          <a:schemeClr val="tx1"/>
        </a:fontRef>
      </dsp:style>
    </dsp:sp>
    <dsp:sp modelId="{78666950-F2AC-4E40-985B-CC02374C3807}">
      <dsp:nvSpPr>
        <dsp:cNvPr id="0" name=""/>
        <dsp:cNvSpPr/>
      </dsp:nvSpPr>
      <dsp:spPr>
        <a:xfrm>
          <a:off x="5122435" y="1697306"/>
          <a:ext cx="3875775" cy="1790802"/>
        </a:xfrm>
        <a:prstGeom prst="roundRect">
          <a:avLst/>
        </a:prstGeom>
        <a:gradFill rotWithShape="0">
          <a:gsLst>
            <a:gs pos="0">
              <a:schemeClr val="lt1">
                <a:hueOff val="0"/>
                <a:satOff val="0"/>
                <a:lumOff val="0"/>
                <a:alphaOff val="0"/>
                <a:lumMod val="110000"/>
                <a:tint val="67000"/>
              </a:schemeClr>
            </a:gs>
            <a:gs pos="50000">
              <a:schemeClr val="lt1">
                <a:hueOff val="0"/>
                <a:satOff val="0"/>
                <a:lumOff val="0"/>
                <a:alphaOff val="0"/>
                <a:lumMod val="105000"/>
                <a:tint val="73000"/>
              </a:schemeClr>
            </a:gs>
            <a:gs pos="100000">
              <a:schemeClr val="lt1">
                <a:hueOff val="0"/>
                <a:satOff val="0"/>
                <a:lumOff val="0"/>
                <a:alphaOff val="0"/>
                <a:lumMod val="105000"/>
                <a:tint val="81000"/>
              </a:schemeClr>
            </a:gs>
          </a:gsLst>
          <a:lin ang="5400000" scaled="0"/>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2"/>
              </a:solidFill>
            </a:rPr>
            <a:t>Cross-</a:t>
          </a:r>
          <a:r>
            <a:rPr lang="de-DE" sz="1800" b="1" kern="1200" dirty="0" err="1">
              <a:solidFill>
                <a:schemeClr val="tx2"/>
              </a:solidFill>
            </a:rPr>
            <a:t>cultural</a:t>
          </a:r>
          <a:r>
            <a:rPr lang="de-DE" sz="1800" b="1" kern="1200" dirty="0">
              <a:solidFill>
                <a:schemeClr val="tx2"/>
              </a:solidFill>
            </a:rPr>
            <a:t> </a:t>
          </a:r>
          <a:r>
            <a:rPr lang="de-DE" sz="1800" b="1" kern="1200" dirty="0" err="1">
              <a:solidFill>
                <a:schemeClr val="tx2"/>
              </a:solidFill>
            </a:rPr>
            <a:t>experiences</a:t>
          </a:r>
          <a:endParaRPr lang="de-DE" sz="1800" b="1" kern="1200" dirty="0">
            <a:solidFill>
              <a:schemeClr val="tx2"/>
            </a:solidFill>
          </a:endParaRPr>
        </a:p>
        <a:p>
          <a:pPr marL="0" lvl="0" indent="0" algn="ctr" defTabSz="800100">
            <a:lnSpc>
              <a:spcPct val="90000"/>
            </a:lnSpc>
            <a:spcBef>
              <a:spcPct val="0"/>
            </a:spcBef>
            <a:spcAft>
              <a:spcPct val="35000"/>
            </a:spcAft>
            <a:buNone/>
          </a:pPr>
          <a:r>
            <a:rPr lang="en-US" sz="1600" b="0" kern="1200" dirty="0">
              <a:solidFill>
                <a:schemeClr val="accent2"/>
              </a:solidFill>
            </a:rPr>
            <a:t>Experience new cultures and build friendships for life</a:t>
          </a:r>
          <a:r>
            <a:rPr lang="en-US" sz="1800" b="1" kern="1200" dirty="0">
              <a:solidFill>
                <a:schemeClr val="tx2"/>
              </a:solidFill>
            </a:rPr>
            <a:t>
</a:t>
          </a:r>
          <a:endParaRPr lang="de-DE" sz="1800" b="1" kern="1200" dirty="0">
            <a:solidFill>
              <a:schemeClr val="tx2"/>
            </a:solidFill>
          </a:endParaRPr>
        </a:p>
      </dsp:txBody>
      <dsp:txXfrm>
        <a:off x="5209855" y="1784726"/>
        <a:ext cx="3700935" cy="1615962"/>
      </dsp:txXfrm>
    </dsp:sp>
    <dsp:sp modelId="{150FDA99-C239-4A33-916D-26FBE3AF8FD2}">
      <dsp:nvSpPr>
        <dsp:cNvPr id="0" name=""/>
        <dsp:cNvSpPr/>
      </dsp:nvSpPr>
      <dsp:spPr>
        <a:xfrm>
          <a:off x="2129111" y="974789"/>
          <a:ext cx="4911207" cy="4911207"/>
        </a:xfrm>
        <a:custGeom>
          <a:avLst/>
          <a:gdLst/>
          <a:ahLst/>
          <a:cxnLst/>
          <a:rect l="0" t="0" r="0" b="0"/>
          <a:pathLst>
            <a:path>
              <a:moveTo>
                <a:pt x="4910481" y="2515309"/>
              </a:moveTo>
              <a:arcTo wR="2455603" hR="2455603" stAng="83594" swAng="273139"/>
            </a:path>
          </a:pathLst>
        </a:custGeom>
        <a:noFill/>
        <a:ln w="19050" cap="flat" cmpd="sng" algn="ctr">
          <a:prstDash val="solid"/>
          <a:miter lim="800000"/>
        </a:ln>
        <a:effectLst/>
      </dsp:spPr>
      <dsp:style>
        <a:lnRef idx="3">
          <a:schemeClr val="accent1"/>
        </a:lnRef>
        <a:fillRef idx="0">
          <a:schemeClr val="accent1"/>
        </a:fillRef>
        <a:effectRef idx="2">
          <a:schemeClr val="accent1"/>
        </a:effectRef>
        <a:fontRef idx="minor">
          <a:schemeClr val="tx1"/>
        </a:fontRef>
      </dsp:style>
    </dsp:sp>
    <dsp:sp modelId="{FC9762AB-0345-41F1-9047-7E48B945A74E}">
      <dsp:nvSpPr>
        <dsp:cNvPr id="0" name=""/>
        <dsp:cNvSpPr/>
      </dsp:nvSpPr>
      <dsp:spPr>
        <a:xfrm>
          <a:off x="5408369" y="3686732"/>
          <a:ext cx="2459658" cy="1511734"/>
        </a:xfrm>
        <a:prstGeom prst="roundRect">
          <a:avLst/>
        </a:prstGeom>
        <a:gradFill rotWithShape="0">
          <a:gsLst>
            <a:gs pos="0">
              <a:schemeClr val="lt1">
                <a:hueOff val="0"/>
                <a:satOff val="0"/>
                <a:lumOff val="0"/>
                <a:alphaOff val="0"/>
                <a:lumMod val="110000"/>
                <a:tint val="67000"/>
              </a:schemeClr>
            </a:gs>
            <a:gs pos="50000">
              <a:schemeClr val="lt1">
                <a:hueOff val="0"/>
                <a:satOff val="0"/>
                <a:lumOff val="0"/>
                <a:alphaOff val="0"/>
                <a:lumMod val="105000"/>
                <a:tint val="73000"/>
              </a:schemeClr>
            </a:gs>
            <a:gs pos="100000">
              <a:schemeClr val="lt1">
                <a:hueOff val="0"/>
                <a:satOff val="0"/>
                <a:lumOff val="0"/>
                <a:alphaOff val="0"/>
                <a:lumMod val="105000"/>
                <a:tint val="81000"/>
              </a:schemeClr>
            </a:gs>
          </a:gsLst>
          <a:lin ang="5400000" scaled="0"/>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2"/>
              </a:solidFill>
            </a:rPr>
            <a:t>Double </a:t>
          </a:r>
          <a:r>
            <a:rPr lang="de-DE" sz="1800" b="1" kern="1200" dirty="0" err="1">
              <a:solidFill>
                <a:schemeClr val="tx2"/>
              </a:solidFill>
            </a:rPr>
            <a:t>degree</a:t>
          </a:r>
          <a:endParaRPr lang="de-DE" sz="1800" b="1" kern="1200" dirty="0">
            <a:solidFill>
              <a:schemeClr val="tx2"/>
            </a:solidFill>
          </a:endParaRPr>
        </a:p>
        <a:p>
          <a:pPr marL="0" lvl="0" indent="0" algn="ctr" defTabSz="800100">
            <a:lnSpc>
              <a:spcPct val="90000"/>
            </a:lnSpc>
            <a:spcBef>
              <a:spcPct val="0"/>
            </a:spcBef>
            <a:spcAft>
              <a:spcPct val="35000"/>
            </a:spcAft>
            <a:buNone/>
          </a:pPr>
          <a:r>
            <a:rPr lang="en-US" sz="1600" b="0" kern="1200" dirty="0">
              <a:solidFill>
                <a:schemeClr val="accent2"/>
              </a:solidFill>
            </a:rPr>
            <a:t>without extending the standard period of study</a:t>
          </a:r>
          <a:endParaRPr lang="de-DE" sz="1600" b="0" kern="1200" dirty="0">
            <a:solidFill>
              <a:schemeClr val="accent2"/>
            </a:solidFill>
          </a:endParaRPr>
        </a:p>
      </dsp:txBody>
      <dsp:txXfrm>
        <a:off x="5482166" y="3760529"/>
        <a:ext cx="2312064" cy="1364140"/>
      </dsp:txXfrm>
    </dsp:sp>
    <dsp:sp modelId="{D424AD5B-B878-4801-B80B-D49D04BA3AC7}">
      <dsp:nvSpPr>
        <dsp:cNvPr id="0" name=""/>
        <dsp:cNvSpPr/>
      </dsp:nvSpPr>
      <dsp:spPr>
        <a:xfrm>
          <a:off x="2314528" y="452269"/>
          <a:ext cx="4911207" cy="4911207"/>
        </a:xfrm>
        <a:custGeom>
          <a:avLst/>
          <a:gdLst/>
          <a:ahLst/>
          <a:cxnLst/>
          <a:rect l="0" t="0" r="0" b="0"/>
          <a:pathLst>
            <a:path>
              <a:moveTo>
                <a:pt x="3327603" y="4751165"/>
              </a:moveTo>
              <a:arcTo wR="2455603" hR="2455603" stAng="4152003" swAng="1932561"/>
            </a:path>
          </a:pathLst>
        </a:custGeom>
        <a:noFill/>
        <a:ln w="19050" cap="flat" cmpd="sng" algn="ctr">
          <a:prstDash val="solid"/>
          <a:miter lim="800000"/>
        </a:ln>
        <a:effectLst/>
      </dsp:spPr>
      <dsp:style>
        <a:lnRef idx="3">
          <a:schemeClr val="accent1"/>
        </a:lnRef>
        <a:fillRef idx="0">
          <a:schemeClr val="accent1"/>
        </a:fillRef>
        <a:effectRef idx="2">
          <a:schemeClr val="accent1"/>
        </a:effectRef>
        <a:fontRef idx="minor">
          <a:schemeClr val="tx1"/>
        </a:fontRef>
      </dsp:style>
    </dsp:sp>
    <dsp:sp modelId="{F61C1193-09E7-4EF9-AE58-93A734096A07}">
      <dsp:nvSpPr>
        <dsp:cNvPr id="0" name=""/>
        <dsp:cNvSpPr/>
      </dsp:nvSpPr>
      <dsp:spPr>
        <a:xfrm>
          <a:off x="1193542" y="3363062"/>
          <a:ext cx="3188214" cy="1949102"/>
        </a:xfrm>
        <a:prstGeom prst="roundRect">
          <a:avLst/>
        </a:prstGeom>
        <a:gradFill rotWithShape="0">
          <a:gsLst>
            <a:gs pos="0">
              <a:schemeClr val="lt1">
                <a:hueOff val="0"/>
                <a:satOff val="0"/>
                <a:lumOff val="0"/>
                <a:alphaOff val="0"/>
                <a:lumMod val="110000"/>
                <a:tint val="67000"/>
              </a:schemeClr>
            </a:gs>
            <a:gs pos="50000">
              <a:schemeClr val="lt1">
                <a:hueOff val="0"/>
                <a:satOff val="0"/>
                <a:lumOff val="0"/>
                <a:alphaOff val="0"/>
                <a:lumMod val="105000"/>
                <a:tint val="73000"/>
              </a:schemeClr>
            </a:gs>
            <a:gs pos="100000">
              <a:schemeClr val="lt1">
                <a:hueOff val="0"/>
                <a:satOff val="0"/>
                <a:lumOff val="0"/>
                <a:alphaOff val="0"/>
                <a:lumMod val="105000"/>
                <a:tint val="81000"/>
              </a:schemeClr>
            </a:gs>
          </a:gsLst>
          <a:lin ang="5400000" scaled="0"/>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2"/>
              </a:solidFill>
            </a:rPr>
            <a:t>Support</a:t>
          </a:r>
        </a:p>
        <a:p>
          <a:pPr marL="0" lvl="0" indent="0" algn="ctr" defTabSz="800100">
            <a:lnSpc>
              <a:spcPct val="90000"/>
            </a:lnSpc>
            <a:spcBef>
              <a:spcPct val="0"/>
            </a:spcBef>
            <a:spcAft>
              <a:spcPct val="35000"/>
            </a:spcAft>
            <a:buNone/>
          </a:pPr>
          <a:r>
            <a:rPr lang="en-US" sz="1600" b="0" kern="1200" dirty="0">
              <a:solidFill>
                <a:schemeClr val="accent2"/>
              </a:solidFill>
            </a:rPr>
            <a:t>Targeted preparation and personal contacts in both countries</a:t>
          </a:r>
          <a:endParaRPr lang="de-DE" sz="1600" b="0" kern="1200" dirty="0">
            <a:solidFill>
              <a:schemeClr val="accent2"/>
            </a:solidFill>
          </a:endParaRPr>
        </a:p>
      </dsp:txBody>
      <dsp:txXfrm>
        <a:off x="1288689" y="3458209"/>
        <a:ext cx="2997920" cy="1758808"/>
      </dsp:txXfrm>
    </dsp:sp>
    <dsp:sp modelId="{5AD4D56A-9BDD-496B-8391-7ECE530B6ED7}">
      <dsp:nvSpPr>
        <dsp:cNvPr id="0" name=""/>
        <dsp:cNvSpPr/>
      </dsp:nvSpPr>
      <dsp:spPr>
        <a:xfrm>
          <a:off x="2372710" y="574006"/>
          <a:ext cx="4911207" cy="4911207"/>
        </a:xfrm>
        <a:custGeom>
          <a:avLst/>
          <a:gdLst/>
          <a:ahLst/>
          <a:cxnLst/>
          <a:rect l="0" t="0" r="0" b="0"/>
          <a:pathLst>
            <a:path>
              <a:moveTo>
                <a:pt x="22198" y="2785039"/>
              </a:moveTo>
              <a:arcTo wR="2455603" hR="2455603" stAng="10337408" swAng="556820"/>
            </a:path>
          </a:pathLst>
        </a:custGeom>
        <a:noFill/>
        <a:ln w="19050" cap="flat" cmpd="sng" algn="ctr">
          <a:prstDash val="solid"/>
          <a:miter lim="800000"/>
        </a:ln>
        <a:effectLst/>
      </dsp:spPr>
      <dsp:style>
        <a:lnRef idx="3">
          <a:schemeClr val="accent1"/>
        </a:lnRef>
        <a:fillRef idx="0">
          <a:schemeClr val="accent1"/>
        </a:fillRef>
        <a:effectRef idx="2">
          <a:schemeClr val="accent1"/>
        </a:effectRef>
        <a:fontRef idx="minor">
          <a:schemeClr val="tx1"/>
        </a:fontRef>
      </dsp:style>
    </dsp:sp>
    <dsp:sp modelId="{31265F50-6117-4F15-8167-C36E6377825B}">
      <dsp:nvSpPr>
        <dsp:cNvPr id="0" name=""/>
        <dsp:cNvSpPr/>
      </dsp:nvSpPr>
      <dsp:spPr>
        <a:xfrm>
          <a:off x="1246610" y="1581150"/>
          <a:ext cx="2476877" cy="1377108"/>
        </a:xfrm>
        <a:prstGeom prst="roundRect">
          <a:avLst/>
        </a:prstGeom>
        <a:gradFill rotWithShape="0">
          <a:gsLst>
            <a:gs pos="0">
              <a:schemeClr val="lt1">
                <a:hueOff val="0"/>
                <a:satOff val="0"/>
                <a:lumOff val="0"/>
                <a:alphaOff val="0"/>
                <a:lumMod val="110000"/>
                <a:tint val="67000"/>
              </a:schemeClr>
            </a:gs>
            <a:gs pos="50000">
              <a:schemeClr val="lt1">
                <a:hueOff val="0"/>
                <a:satOff val="0"/>
                <a:lumOff val="0"/>
                <a:alphaOff val="0"/>
                <a:lumMod val="105000"/>
                <a:tint val="73000"/>
              </a:schemeClr>
            </a:gs>
            <a:gs pos="100000">
              <a:schemeClr val="lt1">
                <a:hueOff val="0"/>
                <a:satOff val="0"/>
                <a:lumOff val="0"/>
                <a:alphaOff val="0"/>
                <a:lumMod val="105000"/>
                <a:tint val="81000"/>
              </a:schemeClr>
            </a:gs>
          </a:gsLst>
          <a:lin ang="5400000" scaled="0"/>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2"/>
              </a:solidFill>
            </a:rPr>
            <a:t>1 Year</a:t>
          </a:r>
        </a:p>
        <a:p>
          <a:pPr marL="0" lvl="0" indent="0" algn="ctr" defTabSz="800100">
            <a:lnSpc>
              <a:spcPct val="90000"/>
            </a:lnSpc>
            <a:spcBef>
              <a:spcPct val="0"/>
            </a:spcBef>
            <a:spcAft>
              <a:spcPct val="35000"/>
            </a:spcAft>
            <a:buNone/>
          </a:pPr>
          <a:r>
            <a:rPr lang="de-DE" sz="1600" b="0" kern="1200" dirty="0">
              <a:solidFill>
                <a:schemeClr val="accent2"/>
              </a:solidFill>
            </a:rPr>
            <a:t>at least </a:t>
          </a:r>
          <a:r>
            <a:rPr lang="de-DE" sz="1600" b="0" kern="1200" dirty="0" err="1">
              <a:solidFill>
                <a:schemeClr val="accent2"/>
              </a:solidFill>
            </a:rPr>
            <a:t>spent</a:t>
          </a:r>
          <a:r>
            <a:rPr lang="de-DE" sz="1600" b="0" kern="1200" dirty="0">
              <a:solidFill>
                <a:schemeClr val="accent2"/>
              </a:solidFill>
            </a:rPr>
            <a:t> </a:t>
          </a:r>
          <a:r>
            <a:rPr lang="de-DE" sz="1600" b="0" kern="1200" dirty="0" err="1">
              <a:solidFill>
                <a:schemeClr val="accent2"/>
              </a:solidFill>
            </a:rPr>
            <a:t>abroad</a:t>
          </a:r>
          <a:endParaRPr lang="de-DE" sz="1600" b="0" kern="1200" dirty="0">
            <a:solidFill>
              <a:schemeClr val="accent2"/>
            </a:solidFill>
          </a:endParaRPr>
        </a:p>
      </dsp:txBody>
      <dsp:txXfrm>
        <a:off x="1313835" y="1648375"/>
        <a:ext cx="2342427" cy="1242658"/>
      </dsp:txXfrm>
    </dsp:sp>
    <dsp:sp modelId="{5F204080-90B0-4401-BA20-5CB230059800}">
      <dsp:nvSpPr>
        <dsp:cNvPr id="0" name=""/>
        <dsp:cNvSpPr/>
      </dsp:nvSpPr>
      <dsp:spPr>
        <a:xfrm>
          <a:off x="1946616" y="1017799"/>
          <a:ext cx="4911207" cy="4911207"/>
        </a:xfrm>
        <a:custGeom>
          <a:avLst/>
          <a:gdLst/>
          <a:ahLst/>
          <a:cxnLst/>
          <a:rect l="0" t="0" r="0" b="0"/>
          <a:pathLst>
            <a:path>
              <a:moveTo>
                <a:pt x="897427" y="557689"/>
              </a:moveTo>
              <a:arcTo wR="2455603" hR="2455603" stAng="13836853" swAng="1228296"/>
            </a:path>
          </a:pathLst>
        </a:custGeom>
        <a:noFill/>
        <a:ln w="19050" cap="flat" cmpd="sng" algn="ctr">
          <a:prstDash val="solid"/>
          <a:miter lim="800000"/>
        </a:ln>
        <a:effectLst/>
      </dsp:spPr>
      <dsp:style>
        <a:lnRef idx="3">
          <a:schemeClr val="accent1"/>
        </a:lnRef>
        <a:fillRef idx="0">
          <a:schemeClr val="accent1"/>
        </a:fillRef>
        <a:effectRef idx="2">
          <a:schemeClr val="accent1"/>
        </a:effectRef>
        <a:fontRef idx="minor">
          <a:schemeClr val="tx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A_Titelfoli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Gitter - Layouthilfe">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lstStyle/>
          <a:p>
            <a:r>
              <a:t>Footer</a:t>
            </a:r>
          </a:p>
        </p:txBody>
      </p:sp>
      <p:sp>
        <p:nvSpPr>
          <p:cNvPr id="3" name="PlaceHolder 2"/>
          <p:cNvSpPr>
            <a:spLocks noGrp="1"/>
          </p:cNvSpPr>
          <p:nvPr>
            <p:ph type="sldNum" idx="15"/>
          </p:nvPr>
        </p:nvSpPr>
        <p:spPr/>
        <p:txBody>
          <a:bodyPr/>
          <a:lstStyle/>
          <a:p>
            <a:fld id="{E97A0FC9-0CFA-4B4C-BFFE-3FAD6AAB7917}" type="slidenum">
              <a:t>‹Nr.›</a:t>
            </a:fld>
            <a:endParaRPr/>
          </a:p>
        </p:txBody>
      </p:sp>
      <p:sp>
        <p:nvSpPr>
          <p:cNvPr id="4" name="PlaceHolder 3"/>
          <p:cNvSpPr>
            <a:spLocks noGrp="1"/>
          </p:cNvSpPr>
          <p:nvPr>
            <p:ph type="dt" idx="16"/>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Überschrift mit Text">
    <p:spTree>
      <p:nvGrpSpPr>
        <p:cNvPr id="1" name=""/>
        <p:cNvGrpSpPr/>
        <p:nvPr/>
      </p:nvGrpSpPr>
      <p:grpSpPr>
        <a:xfrm>
          <a:off x="0" y="0"/>
          <a:ext cx="0" cy="0"/>
          <a:chOff x="0" y="0"/>
          <a:chExt cx="0" cy="0"/>
        </a:xfrm>
      </p:grpSpPr>
      <p:sp>
        <p:nvSpPr>
          <p:cNvPr id="2" name="PlaceHolder 1"/>
          <p:cNvSpPr>
            <a:spLocks noGrp="1"/>
          </p:cNvSpPr>
          <p:nvPr>
            <p:ph type="ftr" idx="17"/>
          </p:nvPr>
        </p:nvSpPr>
        <p:spPr/>
        <p:txBody>
          <a:bodyPr/>
          <a:lstStyle/>
          <a:p>
            <a:r>
              <a:t>Footer</a:t>
            </a:r>
          </a:p>
        </p:txBody>
      </p:sp>
      <p:sp>
        <p:nvSpPr>
          <p:cNvPr id="3" name="PlaceHolder 2"/>
          <p:cNvSpPr>
            <a:spLocks noGrp="1"/>
          </p:cNvSpPr>
          <p:nvPr>
            <p:ph type="sldNum" idx="18"/>
          </p:nvPr>
        </p:nvSpPr>
        <p:spPr/>
        <p:txBody>
          <a:bodyPr/>
          <a:lstStyle/>
          <a:p>
            <a:fld id="{25D3D514-CABA-4741-9024-7F0BEF9981D5}" type="slidenum">
              <a:t>‹Nr.›</a:t>
            </a:fld>
            <a:endParaRPr/>
          </a:p>
        </p:txBody>
      </p:sp>
      <p:sp>
        <p:nvSpPr>
          <p:cNvPr id="4" name="PlaceHolder 3"/>
          <p:cNvSpPr>
            <a:spLocks noGrp="1"/>
          </p:cNvSpPr>
          <p:nvPr>
            <p:ph type="dt" idx="19"/>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_Titelfoli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Folie mit Feld WLAN Zugang">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lstStyle/>
          <a:p>
            <a:r>
              <a:t>Footer</a:t>
            </a:r>
          </a:p>
        </p:txBody>
      </p:sp>
      <p:sp>
        <p:nvSpPr>
          <p:cNvPr id="3" name="PlaceHolder 2"/>
          <p:cNvSpPr>
            <a:spLocks noGrp="1"/>
          </p:cNvSpPr>
          <p:nvPr>
            <p:ph type="sldNum" idx="21"/>
          </p:nvPr>
        </p:nvSpPr>
        <p:spPr/>
        <p:txBody>
          <a:bodyPr/>
          <a:lstStyle/>
          <a:p>
            <a:fld id="{FDCBAADC-EC58-4ED5-B951-5506E96BD4C7}" type="slidenum">
              <a:t>‹Nr.›</a:t>
            </a:fld>
            <a:endParaRPr/>
          </a:p>
        </p:txBody>
      </p:sp>
      <p:sp>
        <p:nvSpPr>
          <p:cNvPr id="4" name="PlaceHolder 3"/>
          <p:cNvSpPr>
            <a:spLocks noGrp="1"/>
          </p:cNvSpPr>
          <p:nvPr>
            <p:ph type="dt" idx="22"/>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_Titelfoli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_Titelfolie">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_Titelfolie">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_Titelfolie">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C_Titelfolie_mit 2 Logos">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Überschrift mit Text">
    <p:spTree>
      <p:nvGrpSpPr>
        <p:cNvPr id="1" name=""/>
        <p:cNvGrpSpPr/>
        <p:nvPr/>
      </p:nvGrpSpPr>
      <p:grpSpPr>
        <a:xfrm>
          <a:off x="0" y="0"/>
          <a:ext cx="0" cy="0"/>
          <a:chOff x="0" y="0"/>
          <a:chExt cx="0" cy="0"/>
        </a:xfrm>
      </p:grpSpPr>
      <p:sp>
        <p:nvSpPr>
          <p:cNvPr id="2" name="PlaceHolder 1"/>
          <p:cNvSpPr>
            <a:spLocks noGrp="1"/>
          </p:cNvSpPr>
          <p:nvPr>
            <p:ph type="ftr" idx="23"/>
          </p:nvPr>
        </p:nvSpPr>
        <p:spPr/>
        <p:txBody>
          <a:bodyPr/>
          <a:lstStyle/>
          <a:p>
            <a:r>
              <a:t>Footer</a:t>
            </a:r>
          </a:p>
        </p:txBody>
      </p:sp>
      <p:sp>
        <p:nvSpPr>
          <p:cNvPr id="3" name="PlaceHolder 2"/>
          <p:cNvSpPr>
            <a:spLocks noGrp="1"/>
          </p:cNvSpPr>
          <p:nvPr>
            <p:ph type="sldNum" idx="24"/>
          </p:nvPr>
        </p:nvSpPr>
        <p:spPr/>
        <p:txBody>
          <a:bodyPr/>
          <a:lstStyle/>
          <a:p>
            <a:fld id="{DE7FFA90-05EA-4A3C-B5D1-6429519D5641}" type="slidenum">
              <a:t>‹Nr.›</a:t>
            </a:fld>
            <a:endParaRPr/>
          </a:p>
        </p:txBody>
      </p:sp>
      <p:sp>
        <p:nvSpPr>
          <p:cNvPr id="4" name="PlaceHolder 3"/>
          <p:cNvSpPr>
            <a:spLocks noGrp="1"/>
          </p:cNvSpPr>
          <p:nvPr>
            <p:ph type="dt" idx="25"/>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Folie Inhaltsverzeichnis">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66E951BF-DA2D-40A1-9DA2-D170194B96D2}" type="slidenum">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Folie mit Feld WLAN Zugang">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lstStyle/>
          <a:p>
            <a:r>
              <a:t>Footer</a:t>
            </a:r>
          </a:p>
        </p:txBody>
      </p:sp>
      <p:sp>
        <p:nvSpPr>
          <p:cNvPr id="3" name="PlaceHolder 2"/>
          <p:cNvSpPr>
            <a:spLocks noGrp="1"/>
          </p:cNvSpPr>
          <p:nvPr>
            <p:ph type="sldNum" idx="27"/>
          </p:nvPr>
        </p:nvSpPr>
        <p:spPr/>
        <p:txBody>
          <a:bodyPr/>
          <a:lstStyle/>
          <a:p>
            <a:fld id="{E35D5C4A-8C69-4BF3-89E6-CE6391DA08CC}" type="slidenum">
              <a:t>‹Nr.›</a:t>
            </a:fld>
            <a:endParaRPr/>
          </a:p>
        </p:txBody>
      </p:sp>
      <p:sp>
        <p:nvSpPr>
          <p:cNvPr id="4" name="PlaceHolder 3"/>
          <p:cNvSpPr>
            <a:spLocks noGrp="1"/>
          </p:cNvSpPr>
          <p:nvPr>
            <p:ph type="dt" idx="28"/>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Kapitelfolie / Zwischenfoli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Zwischenfolie / Statements mit Bild">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2_Folie Bild und Bulletpoints">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60EBAD97-7F8D-4C35-B123-F5654018D59B}" type="slidenum">
              <a:t>‹Nr.›</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Folie Bild und Text">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4631BE4D-33B0-46C5-BA05-BAE7CEB5730A}" type="slidenum">
              <a:t>‹Nr.›</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Folie 1 - Bild und Text">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8CFE7437-40A5-44FD-8AB6-C0EA47F80F16}" type="slidenum">
              <a:t>‹Nr.›</a:t>
            </a:fld>
            <a:endParaRPr/>
          </a:p>
        </p:txBody>
      </p:sp>
      <p:sp>
        <p:nvSpPr>
          <p:cNvPr id="4" name="PlaceHolder 3"/>
          <p:cNvSpPr>
            <a:spLocks noGrp="1"/>
          </p:cNvSpPr>
          <p:nvPr>
            <p:ph type="dt" idx="10"/>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olie 2 - Bild und Text">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lstStyle/>
          <a:p>
            <a:r>
              <a:t>Footer</a:t>
            </a:r>
          </a:p>
        </p:txBody>
      </p:sp>
      <p:sp>
        <p:nvSpPr>
          <p:cNvPr id="3" name="PlaceHolder 2"/>
          <p:cNvSpPr>
            <a:spLocks noGrp="1"/>
          </p:cNvSpPr>
          <p:nvPr>
            <p:ph type="sldNum" idx="12"/>
          </p:nvPr>
        </p:nvSpPr>
        <p:spPr/>
        <p:txBody>
          <a:bodyPr/>
          <a:lstStyle/>
          <a:p>
            <a:fld id="{5EF1A295-4803-4AF6-AC57-661D5DD8A98B}" type="slidenum">
              <a:t>‹Nr.›</a:t>
            </a:fld>
            <a:endParaRPr/>
          </a:p>
        </p:txBody>
      </p:sp>
      <p:sp>
        <p:nvSpPr>
          <p:cNvPr id="4" name="PlaceHolder 3"/>
          <p:cNvSpPr>
            <a:spLocks noGrp="1"/>
          </p:cNvSpPr>
          <p:nvPr>
            <p:ph type="dt" idx="1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Impressum - Bild und Tex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15.xml"/><Relationship Id="rId1" Type="http://schemas.openxmlformats.org/officeDocument/2006/relationships/slideLayout" Target="../slideLayouts/slideLayout15.xml"/><Relationship Id="rId4" Type="http://schemas.openxmlformats.org/officeDocument/2006/relationships/image" Target="../media/image2.wmf"/></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16.xml"/><Relationship Id="rId1" Type="http://schemas.openxmlformats.org/officeDocument/2006/relationships/slideLayout" Target="../slideLayouts/slideLayout16.xml"/><Relationship Id="rId5" Type="http://schemas.openxmlformats.org/officeDocument/2006/relationships/image" Target="../media/image2.wmf"/><Relationship Id="rId4" Type="http://schemas.openxmlformats.org/officeDocument/2006/relationships/image" Target="../media/image4.png"/></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18.xml"/><Relationship Id="rId1" Type="http://schemas.openxmlformats.org/officeDocument/2006/relationships/slideLayout" Target="../slideLayouts/slideLayout18.xml"/><Relationship Id="rId5" Type="http://schemas.openxmlformats.org/officeDocument/2006/relationships/image" Target="../media/image3.wmf"/><Relationship Id="rId4" Type="http://schemas.openxmlformats.org/officeDocument/2006/relationships/image" Target="../media/image2.wmf"/></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 name="Bild 14"/>
          <p:cNvPicPr/>
          <p:nvPr/>
        </p:nvPicPr>
        <p:blipFill>
          <a:blip r:embed="rId3"/>
          <a:srcRect t="9397" b="48669"/>
          <a:stretch/>
        </p:blipFill>
        <p:spPr>
          <a:xfrm>
            <a:off x="797400" y="0"/>
            <a:ext cx="8487000" cy="3434040"/>
          </a:xfrm>
          <a:prstGeom prst="rect">
            <a:avLst/>
          </a:prstGeom>
          <a:ln w="0">
            <a:noFill/>
          </a:ln>
        </p:spPr>
      </p:pic>
      <p:sp>
        <p:nvSpPr>
          <p:cNvPr id="29" name="Rectangle 8"/>
          <p:cNvSpPr/>
          <p:nvPr/>
        </p:nvSpPr>
        <p:spPr>
          <a:xfrm>
            <a:off x="0" y="3430440"/>
            <a:ext cx="12191040" cy="3426480"/>
          </a:xfrm>
          <a:prstGeom prst="rect">
            <a:avLst/>
          </a:prstGeom>
          <a:solidFill>
            <a:srgbClr val="009CDD"/>
          </a:solidFill>
          <a:ln>
            <a:noFill/>
          </a:ln>
        </p:spPr>
        <p:style>
          <a:lnRef idx="2">
            <a:schemeClr val="accent1">
              <a:shade val="50000"/>
            </a:schemeClr>
          </a:lnRef>
          <a:fillRef idx="1">
            <a:schemeClr val="accent1"/>
          </a:fillRef>
          <a:effectRef idx="0">
            <a:schemeClr val="accent1"/>
          </a:effectRef>
          <a:fontRef idx="minor"/>
        </p:style>
        <p:txBody>
          <a:bodyPr horzOverflow="overflow" lIns="90000" tIns="45000" rIns="90000" bIns="45000" numCol="1" spcCol="0" anchor="ctr">
            <a:noAutofit/>
          </a:bodyPr>
          <a:lstStyle/>
          <a:p>
            <a:pPr algn="ctr" defTabSz="914400">
              <a:lnSpc>
                <a:spcPct val="100000"/>
              </a:lnSpc>
            </a:pPr>
            <a:endParaRPr lang="en-US" sz="1800" b="0" strike="noStrike" spc="-1">
              <a:solidFill>
                <a:schemeClr val="lt1"/>
              </a:solidFill>
              <a:latin typeface="Arial"/>
              <a:ea typeface="Arial Unicode MS"/>
            </a:endParaRPr>
          </a:p>
        </p:txBody>
      </p:sp>
      <p:pic>
        <p:nvPicPr>
          <p:cNvPr id="2" name="Bild 11"/>
          <p:cNvPicPr/>
          <p:nvPr/>
        </p:nvPicPr>
        <p:blipFill>
          <a:blip r:embed="rId4"/>
          <a:stretch/>
        </p:blipFill>
        <p:spPr>
          <a:xfrm>
            <a:off x="9828000" y="321840"/>
            <a:ext cx="1997280" cy="662400"/>
          </a:xfrm>
          <a:prstGeom prst="rect">
            <a:avLst/>
          </a:prstGeom>
          <a:ln w="0">
            <a:noFill/>
          </a:ln>
        </p:spPr>
      </p:pic>
      <p:pic>
        <p:nvPicPr>
          <p:cNvPr id="3" name="Bild 15"/>
          <p:cNvPicPr/>
          <p:nvPr/>
        </p:nvPicPr>
        <p:blipFill>
          <a:blip r:embed="rId5"/>
          <a:srcRect t="51219" b="6888"/>
          <a:stretch/>
        </p:blipFill>
        <p:spPr>
          <a:xfrm>
            <a:off x="797400" y="3426120"/>
            <a:ext cx="8487000" cy="3430800"/>
          </a:xfrm>
          <a:prstGeom prst="rect">
            <a:avLst/>
          </a:prstGeom>
          <a:ln w="0">
            <a:noFill/>
          </a:ln>
        </p:spPr>
      </p:pic>
      <p:sp>
        <p:nvSpPr>
          <p:cNvPr id="4" name="Bogen 9"/>
          <p:cNvSpPr/>
          <p:nvPr/>
        </p:nvSpPr>
        <p:spPr>
          <a:xfrm rot="16200000" flipH="1">
            <a:off x="2064960" y="880560"/>
            <a:ext cx="730440" cy="619560"/>
          </a:xfrm>
          <a:prstGeom prst="arc">
            <a:avLst>
              <a:gd name="adj1" fmla="val 16200000"/>
              <a:gd name="adj2" fmla="val 0"/>
            </a:avLst>
          </a:prstGeom>
          <a:noFill/>
          <a:ln w="3175">
            <a:solidFill>
              <a:srgbClr val="81725E"/>
            </a:solidFill>
          </a:ln>
        </p:spPr>
        <p:style>
          <a:lnRef idx="2">
            <a:schemeClr val="accent1"/>
          </a:lnRef>
          <a:fillRef idx="0">
            <a:schemeClr val="accent1"/>
          </a:fillRef>
          <a:effectRef idx="1">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dk1"/>
              </a:solidFill>
              <a:latin typeface="Arial"/>
              <a:ea typeface="Arial Unicode MS"/>
            </a:endParaRPr>
          </a:p>
        </p:txBody>
      </p:sp>
      <p:sp>
        <p:nvSpPr>
          <p:cNvPr id="5" name="Bogen 12"/>
          <p:cNvSpPr/>
          <p:nvPr/>
        </p:nvSpPr>
        <p:spPr>
          <a:xfrm rot="5400000">
            <a:off x="3563640" y="1346760"/>
            <a:ext cx="730440" cy="1092600"/>
          </a:xfrm>
          <a:prstGeom prst="arc">
            <a:avLst>
              <a:gd name="adj1" fmla="val 16200000"/>
              <a:gd name="adj2" fmla="val 0"/>
            </a:avLst>
          </a:prstGeom>
          <a:noFill/>
          <a:ln w="3175">
            <a:solidFill>
              <a:srgbClr val="81725E"/>
            </a:solidFill>
          </a:ln>
        </p:spPr>
        <p:style>
          <a:lnRef idx="2">
            <a:schemeClr val="accent1"/>
          </a:lnRef>
          <a:fillRef idx="0">
            <a:schemeClr val="accent1"/>
          </a:fillRef>
          <a:effectRef idx="1">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dk1"/>
              </a:solidFill>
              <a:latin typeface="Arial"/>
              <a:ea typeface="Arial Unicode MS"/>
            </a:endParaRPr>
          </a:p>
        </p:txBody>
      </p:sp>
      <p:sp>
        <p:nvSpPr>
          <p:cNvPr id="6" name="Oval 13"/>
          <p:cNvSpPr/>
          <p:nvPr/>
        </p:nvSpPr>
        <p:spPr>
          <a:xfrm>
            <a:off x="3904920" y="2235240"/>
            <a:ext cx="47160" cy="47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horzOverflow="overflow" lIns="90000" tIns="16560" rIns="90000" bIns="16560" numCol="1" spcCol="0" anchor="ctr">
            <a:noAutofit/>
          </a:bodyPr>
          <a:lstStyle/>
          <a:p>
            <a:pPr algn="ctr" defTabSz="914400">
              <a:lnSpc>
                <a:spcPct val="100000"/>
              </a:lnSpc>
            </a:pPr>
            <a:endParaRPr lang="de-DE" sz="1800" b="0" strike="noStrike" spc="-1">
              <a:solidFill>
                <a:schemeClr val="lt1"/>
              </a:solidFill>
              <a:latin typeface="Arial"/>
              <a:ea typeface="Arial Unicode MS"/>
            </a:endParaRPr>
          </a:p>
        </p:txBody>
      </p:sp>
      <p:sp>
        <p:nvSpPr>
          <p:cNvPr id="7" name="Bogen 16"/>
          <p:cNvSpPr/>
          <p:nvPr/>
        </p:nvSpPr>
        <p:spPr>
          <a:xfrm rot="5400000">
            <a:off x="5180760" y="495720"/>
            <a:ext cx="730440" cy="1092600"/>
          </a:xfrm>
          <a:prstGeom prst="arc">
            <a:avLst>
              <a:gd name="adj1" fmla="val 16200000"/>
              <a:gd name="adj2" fmla="val 0"/>
            </a:avLst>
          </a:prstGeom>
          <a:noFill/>
          <a:ln w="3175">
            <a:solidFill>
              <a:srgbClr val="81725E"/>
            </a:solidFill>
          </a:ln>
        </p:spPr>
        <p:style>
          <a:lnRef idx="2">
            <a:schemeClr val="accent1"/>
          </a:lnRef>
          <a:fillRef idx="0">
            <a:schemeClr val="accent1"/>
          </a:fillRef>
          <a:effectRef idx="1">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dk1"/>
              </a:solidFill>
              <a:latin typeface="Arial"/>
              <a:ea typeface="Arial Unicode MS"/>
            </a:endParaRPr>
          </a:p>
        </p:txBody>
      </p:sp>
      <p:sp>
        <p:nvSpPr>
          <p:cNvPr id="8" name="Oval 17"/>
          <p:cNvSpPr/>
          <p:nvPr/>
        </p:nvSpPr>
        <p:spPr>
          <a:xfrm>
            <a:off x="5522400" y="1385280"/>
            <a:ext cx="47160" cy="47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horzOverflow="overflow" lIns="90000" tIns="16560" rIns="90000" bIns="16560" numCol="1" spcCol="0" anchor="ctr">
            <a:noAutofit/>
          </a:bodyPr>
          <a:lstStyle/>
          <a:p>
            <a:pPr algn="ctr" defTabSz="914400">
              <a:lnSpc>
                <a:spcPct val="100000"/>
              </a:lnSpc>
            </a:pPr>
            <a:endParaRPr lang="de-DE" sz="1800" b="0" strike="noStrike" spc="-1">
              <a:solidFill>
                <a:schemeClr val="lt1"/>
              </a:solidFill>
              <a:latin typeface="Arial"/>
              <a:ea typeface="Arial Unicode MS"/>
            </a:endParaRPr>
          </a:p>
        </p:txBody>
      </p:sp>
      <p:sp>
        <p:nvSpPr>
          <p:cNvPr id="9" name="Bogen 18"/>
          <p:cNvSpPr/>
          <p:nvPr/>
        </p:nvSpPr>
        <p:spPr>
          <a:xfrm rot="5400000">
            <a:off x="1349640" y="1681560"/>
            <a:ext cx="730440" cy="1092600"/>
          </a:xfrm>
          <a:prstGeom prst="arc">
            <a:avLst>
              <a:gd name="adj1" fmla="val 16200000"/>
              <a:gd name="adj2" fmla="val 0"/>
            </a:avLst>
          </a:prstGeom>
          <a:noFill/>
          <a:ln w="3175">
            <a:solidFill>
              <a:srgbClr val="81725E"/>
            </a:solidFill>
          </a:ln>
        </p:spPr>
        <p:style>
          <a:lnRef idx="2">
            <a:schemeClr val="accent1"/>
          </a:lnRef>
          <a:fillRef idx="0">
            <a:schemeClr val="accent1"/>
          </a:fillRef>
          <a:effectRef idx="1">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dk1"/>
              </a:solidFill>
              <a:latin typeface="Arial"/>
              <a:ea typeface="Arial Unicode MS"/>
            </a:endParaRPr>
          </a:p>
        </p:txBody>
      </p:sp>
      <p:sp>
        <p:nvSpPr>
          <p:cNvPr id="10" name="Oval 19"/>
          <p:cNvSpPr/>
          <p:nvPr/>
        </p:nvSpPr>
        <p:spPr>
          <a:xfrm>
            <a:off x="1690920" y="2570040"/>
            <a:ext cx="47160" cy="47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horzOverflow="overflow" lIns="90000" tIns="16560" rIns="90000" bIns="16560" numCol="1" spcCol="0" anchor="ctr">
            <a:noAutofit/>
          </a:bodyPr>
          <a:lstStyle/>
          <a:p>
            <a:pPr algn="ctr" defTabSz="914400">
              <a:lnSpc>
                <a:spcPct val="100000"/>
              </a:lnSpc>
            </a:pPr>
            <a:endParaRPr lang="de-DE" sz="1800" b="0" strike="noStrike" spc="-1">
              <a:solidFill>
                <a:schemeClr val="lt1"/>
              </a:solidFill>
              <a:latin typeface="Arial"/>
              <a:ea typeface="Arial Unicode MS"/>
            </a:endParaRPr>
          </a:p>
        </p:txBody>
      </p:sp>
      <p:sp>
        <p:nvSpPr>
          <p:cNvPr id="11" name="Abgerundetes Rechteck 20"/>
          <p:cNvSpPr/>
          <p:nvPr/>
        </p:nvSpPr>
        <p:spPr>
          <a:xfrm>
            <a:off x="1832040" y="914760"/>
            <a:ext cx="590040" cy="280800"/>
          </a:xfrm>
          <a:prstGeom prst="roundRect">
            <a:avLst>
              <a:gd name="adj" fmla="val 12428"/>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horzOverflow="overflow" wrap="none" lIns="72000" tIns="0" rIns="72000" bIns="46800" numCol="1" spcCol="0" anchor="ctr">
            <a:spAutoFit/>
          </a:bodyPr>
          <a:lstStyle/>
          <a:p>
            <a:pPr algn="ctr" defTabSz="914400">
              <a:lnSpc>
                <a:spcPct val="100000"/>
              </a:lnSpc>
            </a:pPr>
            <a:r>
              <a:rPr lang="de-DE" sz="1400" b="0" strike="noStrike" spc="-1">
                <a:solidFill>
                  <a:schemeClr val="lt1"/>
                </a:solidFill>
                <a:latin typeface="Arial"/>
                <a:ea typeface="Arial Unicode MS"/>
              </a:rPr>
              <a:t>mobil</a:t>
            </a:r>
            <a:endParaRPr lang="de-DE" sz="1400" b="0" strike="noStrike" spc="-1">
              <a:solidFill>
                <a:srgbClr val="000000"/>
              </a:solidFill>
              <a:latin typeface="Arial"/>
            </a:endParaRPr>
          </a:p>
        </p:txBody>
      </p:sp>
      <p:sp>
        <p:nvSpPr>
          <p:cNvPr id="12" name="Abgerundetes Rechteck 21"/>
          <p:cNvSpPr/>
          <p:nvPr/>
        </p:nvSpPr>
        <p:spPr>
          <a:xfrm>
            <a:off x="1520640" y="1956240"/>
            <a:ext cx="875160" cy="280800"/>
          </a:xfrm>
          <a:prstGeom prst="roundRect">
            <a:avLst>
              <a:gd name="adj" fmla="val 12428"/>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horzOverflow="overflow" wrap="none" lIns="72000" tIns="0" rIns="72000" bIns="46800" numCol="1" spcCol="0" anchor="ctr">
            <a:spAutoFit/>
          </a:bodyPr>
          <a:lstStyle/>
          <a:p>
            <a:pPr algn="ctr" defTabSz="914400">
              <a:lnSpc>
                <a:spcPct val="100000"/>
              </a:lnSpc>
            </a:pPr>
            <a:r>
              <a:rPr lang="de-DE" sz="1400" b="0" strike="noStrike" spc="-1">
                <a:solidFill>
                  <a:schemeClr val="lt1"/>
                </a:solidFill>
                <a:latin typeface="Arial"/>
                <a:ea typeface="Arial Unicode MS"/>
              </a:rPr>
              <a:t>weltoffen</a:t>
            </a:r>
            <a:endParaRPr lang="de-DE" sz="1400" b="0" strike="noStrike" spc="-1">
              <a:solidFill>
                <a:srgbClr val="000000"/>
              </a:solidFill>
              <a:latin typeface="Arial"/>
            </a:endParaRPr>
          </a:p>
        </p:txBody>
      </p:sp>
      <p:sp>
        <p:nvSpPr>
          <p:cNvPr id="13" name="Abgerundetes Rechteck 22"/>
          <p:cNvSpPr/>
          <p:nvPr/>
        </p:nvSpPr>
        <p:spPr>
          <a:xfrm>
            <a:off x="3623040" y="1627560"/>
            <a:ext cx="1457280" cy="280800"/>
          </a:xfrm>
          <a:prstGeom prst="roundRect">
            <a:avLst>
              <a:gd name="adj" fmla="val 12428"/>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horzOverflow="overflow" wrap="none" lIns="72000" tIns="0" rIns="72000" bIns="46800" numCol="1" spcCol="0" anchor="ctr">
            <a:spAutoFit/>
          </a:bodyPr>
          <a:lstStyle/>
          <a:p>
            <a:pPr algn="ctr" defTabSz="914400">
              <a:lnSpc>
                <a:spcPct val="100000"/>
              </a:lnSpc>
            </a:pPr>
            <a:r>
              <a:rPr lang="de-DE" sz="1400" b="0" strike="noStrike" spc="-1">
                <a:solidFill>
                  <a:schemeClr val="lt1"/>
                </a:solidFill>
                <a:latin typeface="Arial"/>
                <a:ea typeface="Arial Unicode MS"/>
              </a:rPr>
              <a:t>wissenschaftlich</a:t>
            </a:r>
            <a:endParaRPr lang="de-DE" sz="1400" b="0" strike="noStrike" spc="-1">
              <a:solidFill>
                <a:srgbClr val="000000"/>
              </a:solidFill>
              <a:latin typeface="Arial"/>
            </a:endParaRPr>
          </a:p>
        </p:txBody>
      </p:sp>
      <p:sp>
        <p:nvSpPr>
          <p:cNvPr id="14" name="Oval 23"/>
          <p:cNvSpPr/>
          <p:nvPr/>
        </p:nvSpPr>
        <p:spPr>
          <a:xfrm>
            <a:off x="2408760" y="1532160"/>
            <a:ext cx="47160" cy="47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horzOverflow="overflow" lIns="90000" tIns="16560" rIns="90000" bIns="16560" numCol="1" spcCol="0" anchor="ctr">
            <a:noAutofit/>
          </a:bodyPr>
          <a:lstStyle/>
          <a:p>
            <a:pPr algn="ctr" defTabSz="914400">
              <a:lnSpc>
                <a:spcPct val="100000"/>
              </a:lnSpc>
            </a:pPr>
            <a:endParaRPr lang="de-DE" sz="1800" b="0" strike="noStrike" spc="-1">
              <a:solidFill>
                <a:schemeClr val="lt1"/>
              </a:solidFill>
              <a:latin typeface="Arial"/>
              <a:ea typeface="Arial Unicode MS"/>
            </a:endParaRPr>
          </a:p>
        </p:txBody>
      </p:sp>
      <p:sp>
        <p:nvSpPr>
          <p:cNvPr id="15" name="Abgerundetes Rechteck 24"/>
          <p:cNvSpPr/>
          <p:nvPr/>
        </p:nvSpPr>
        <p:spPr>
          <a:xfrm>
            <a:off x="7535880" y="2450880"/>
            <a:ext cx="870480" cy="280800"/>
          </a:xfrm>
          <a:prstGeom prst="roundRect">
            <a:avLst>
              <a:gd name="adj" fmla="val 12428"/>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horzOverflow="overflow" wrap="none" lIns="72000" tIns="0" rIns="72000" bIns="46800" numCol="1" spcCol="0" anchor="ctr">
            <a:spAutoFit/>
          </a:bodyPr>
          <a:lstStyle/>
          <a:p>
            <a:pPr algn="ctr" defTabSz="914400">
              <a:lnSpc>
                <a:spcPct val="100000"/>
              </a:lnSpc>
            </a:pPr>
            <a:r>
              <a:rPr lang="de-DE" sz="1400" b="0" strike="noStrike" spc="-1">
                <a:solidFill>
                  <a:schemeClr val="lt1"/>
                </a:solidFill>
                <a:latin typeface="Arial"/>
                <a:ea typeface="Arial Unicode MS"/>
              </a:rPr>
              <a:t>exzellent</a:t>
            </a:r>
            <a:endParaRPr lang="de-DE" sz="1400" b="0" strike="noStrike" spc="-1">
              <a:solidFill>
                <a:srgbClr val="000000"/>
              </a:solidFill>
              <a:latin typeface="Arial"/>
            </a:endParaRPr>
          </a:p>
        </p:txBody>
      </p:sp>
      <p:sp>
        <p:nvSpPr>
          <p:cNvPr id="16" name="Bogen 25"/>
          <p:cNvSpPr/>
          <p:nvPr/>
        </p:nvSpPr>
        <p:spPr>
          <a:xfrm rot="16200000" flipH="1">
            <a:off x="8259840" y="2293920"/>
            <a:ext cx="705600" cy="803880"/>
          </a:xfrm>
          <a:prstGeom prst="arc">
            <a:avLst>
              <a:gd name="adj1" fmla="val 16200000"/>
              <a:gd name="adj2" fmla="val 0"/>
            </a:avLst>
          </a:prstGeom>
          <a:noFill/>
          <a:ln w="3175">
            <a:solidFill>
              <a:srgbClr val="81725E"/>
            </a:solidFill>
          </a:ln>
        </p:spPr>
        <p:style>
          <a:lnRef idx="2">
            <a:schemeClr val="accent1"/>
          </a:lnRef>
          <a:fillRef idx="0">
            <a:schemeClr val="accent1"/>
          </a:fillRef>
          <a:effectRef idx="1">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dk1"/>
              </a:solidFill>
              <a:latin typeface="Arial"/>
              <a:ea typeface="Arial Unicode MS"/>
            </a:endParaRPr>
          </a:p>
        </p:txBody>
      </p:sp>
      <p:sp>
        <p:nvSpPr>
          <p:cNvPr id="17" name="Abgerundetes Rechteck 26"/>
          <p:cNvSpPr/>
          <p:nvPr/>
        </p:nvSpPr>
        <p:spPr>
          <a:xfrm>
            <a:off x="5122080" y="2134440"/>
            <a:ext cx="1038240" cy="280800"/>
          </a:xfrm>
          <a:prstGeom prst="roundRect">
            <a:avLst>
              <a:gd name="adj" fmla="val 12428"/>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horzOverflow="overflow" wrap="none" lIns="72000" tIns="0" rIns="72000" bIns="46800" numCol="1" spcCol="0" anchor="ctr">
            <a:spAutoFit/>
          </a:bodyPr>
          <a:lstStyle/>
          <a:p>
            <a:pPr algn="ctr" defTabSz="914400">
              <a:lnSpc>
                <a:spcPct val="100000"/>
              </a:lnSpc>
            </a:pPr>
            <a:r>
              <a:rPr lang="de-DE" sz="1400" b="0" strike="noStrike" spc="-1">
                <a:solidFill>
                  <a:schemeClr val="lt1"/>
                </a:solidFill>
                <a:latin typeface="Arial"/>
                <a:ea typeface="Arial Unicode MS"/>
              </a:rPr>
              <a:t>europäisch</a:t>
            </a:r>
            <a:endParaRPr lang="de-DE" sz="1400" b="0" strike="noStrike" spc="-1">
              <a:solidFill>
                <a:srgbClr val="000000"/>
              </a:solidFill>
              <a:latin typeface="Arial"/>
            </a:endParaRPr>
          </a:p>
        </p:txBody>
      </p:sp>
      <p:sp>
        <p:nvSpPr>
          <p:cNvPr id="18" name="Abgerundetes Rechteck 27"/>
          <p:cNvSpPr/>
          <p:nvPr/>
        </p:nvSpPr>
        <p:spPr>
          <a:xfrm>
            <a:off x="5831280" y="771480"/>
            <a:ext cx="501840" cy="280800"/>
          </a:xfrm>
          <a:prstGeom prst="roundRect">
            <a:avLst>
              <a:gd name="adj" fmla="val 12428"/>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horzOverflow="overflow" wrap="none" lIns="72000" tIns="0" rIns="72000" bIns="46800" numCol="1" spcCol="0" anchor="ctr">
            <a:spAutoFit/>
          </a:bodyPr>
          <a:lstStyle/>
          <a:p>
            <a:pPr algn="ctr" defTabSz="914400">
              <a:lnSpc>
                <a:spcPct val="100000"/>
              </a:lnSpc>
            </a:pPr>
            <a:r>
              <a:rPr lang="de-DE" sz="1400" b="0" strike="noStrike" spc="-1">
                <a:solidFill>
                  <a:schemeClr val="lt1"/>
                </a:solidFill>
                <a:latin typeface="Arial"/>
                <a:ea typeface="Arial Unicode MS"/>
              </a:rPr>
              <a:t>dual</a:t>
            </a:r>
            <a:endParaRPr lang="de-DE" sz="1400" b="0" strike="noStrike" spc="-1">
              <a:solidFill>
                <a:srgbClr val="000000"/>
              </a:solidFill>
              <a:latin typeface="Arial"/>
            </a:endParaRPr>
          </a:p>
        </p:txBody>
      </p:sp>
      <p:sp>
        <p:nvSpPr>
          <p:cNvPr id="19" name="Abgerundetes Rechteck 28"/>
          <p:cNvSpPr/>
          <p:nvPr/>
        </p:nvSpPr>
        <p:spPr>
          <a:xfrm>
            <a:off x="8401320" y="1605960"/>
            <a:ext cx="870480" cy="280800"/>
          </a:xfrm>
          <a:prstGeom prst="roundRect">
            <a:avLst>
              <a:gd name="adj" fmla="val 12428"/>
            </a:avLst>
          </a:prstGeom>
          <a:solidFill>
            <a:schemeClr val="accent2"/>
          </a:solidFill>
          <a:ln w="0">
            <a:noFill/>
          </a:ln>
        </p:spPr>
        <p:style>
          <a:lnRef idx="0">
            <a:scrgbClr r="0" g="0" b="0"/>
          </a:lnRef>
          <a:fillRef idx="0">
            <a:scrgbClr r="0" g="0" b="0"/>
          </a:fillRef>
          <a:effectRef idx="0">
            <a:scrgbClr r="0" g="0" b="0"/>
          </a:effectRef>
          <a:fontRef idx="minor"/>
        </p:style>
        <p:txBody>
          <a:bodyPr horzOverflow="overflow" wrap="none" lIns="72000" tIns="0" rIns="72000" bIns="46800" numCol="1" spcCol="0" anchor="ctr">
            <a:spAutoFit/>
          </a:bodyPr>
          <a:lstStyle/>
          <a:p>
            <a:pPr algn="ctr" defTabSz="914400">
              <a:lnSpc>
                <a:spcPct val="100000"/>
              </a:lnSpc>
            </a:pPr>
            <a:r>
              <a:rPr lang="de-DE" sz="1400" b="0" strike="noStrike" spc="-1">
                <a:solidFill>
                  <a:schemeClr val="lt1"/>
                </a:solidFill>
                <a:latin typeface="Arial"/>
                <a:ea typeface="Arial Unicode MS"/>
              </a:rPr>
              <a:t>innovativ</a:t>
            </a:r>
            <a:endParaRPr lang="de-DE" sz="1400" b="0" strike="noStrike" spc="-1">
              <a:solidFill>
                <a:srgbClr val="000000"/>
              </a:solidFill>
              <a:latin typeface="Arial"/>
            </a:endParaRPr>
          </a:p>
        </p:txBody>
      </p:sp>
      <p:sp>
        <p:nvSpPr>
          <p:cNvPr id="20" name="Bogen 29"/>
          <p:cNvSpPr/>
          <p:nvPr/>
        </p:nvSpPr>
        <p:spPr>
          <a:xfrm rot="5400000" flipV="1">
            <a:off x="5511240" y="1989360"/>
            <a:ext cx="758160" cy="840240"/>
          </a:xfrm>
          <a:prstGeom prst="arc">
            <a:avLst>
              <a:gd name="adj1" fmla="val 16200000"/>
              <a:gd name="adj2" fmla="val 0"/>
            </a:avLst>
          </a:prstGeom>
          <a:noFill/>
          <a:ln w="3175">
            <a:solidFill>
              <a:srgbClr val="81725E"/>
            </a:solidFill>
          </a:ln>
        </p:spPr>
        <p:style>
          <a:lnRef idx="2">
            <a:schemeClr val="accent1"/>
          </a:lnRef>
          <a:fillRef idx="0">
            <a:schemeClr val="accent1"/>
          </a:fillRef>
          <a:effectRef idx="1">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dk1"/>
              </a:solidFill>
              <a:latin typeface="Arial"/>
              <a:ea typeface="Arial Unicode MS"/>
            </a:endParaRPr>
          </a:p>
        </p:txBody>
      </p:sp>
      <p:sp>
        <p:nvSpPr>
          <p:cNvPr id="21" name="Oval 30"/>
          <p:cNvSpPr/>
          <p:nvPr/>
        </p:nvSpPr>
        <p:spPr>
          <a:xfrm>
            <a:off x="5875200" y="2765160"/>
            <a:ext cx="47160" cy="47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horzOverflow="overflow" lIns="90000" tIns="16560" rIns="90000" bIns="16560" numCol="1" spcCol="0" anchor="ctr">
            <a:noAutofit/>
          </a:bodyPr>
          <a:lstStyle/>
          <a:p>
            <a:pPr algn="ctr" defTabSz="914400">
              <a:lnSpc>
                <a:spcPct val="100000"/>
              </a:lnSpc>
            </a:pPr>
            <a:endParaRPr lang="de-DE" sz="1800" b="0" strike="noStrike" spc="-1">
              <a:solidFill>
                <a:schemeClr val="lt1"/>
              </a:solidFill>
              <a:latin typeface="Arial"/>
              <a:ea typeface="Arial Unicode MS"/>
            </a:endParaRPr>
          </a:p>
        </p:txBody>
      </p:sp>
      <p:sp>
        <p:nvSpPr>
          <p:cNvPr id="22" name="Bogen 31"/>
          <p:cNvSpPr/>
          <p:nvPr/>
        </p:nvSpPr>
        <p:spPr>
          <a:xfrm rot="16200000" flipH="1">
            <a:off x="8565120" y="1550520"/>
            <a:ext cx="730440" cy="619560"/>
          </a:xfrm>
          <a:prstGeom prst="arc">
            <a:avLst>
              <a:gd name="adj1" fmla="val 16200000"/>
              <a:gd name="adj2" fmla="val 0"/>
            </a:avLst>
          </a:prstGeom>
          <a:noFill/>
          <a:ln w="3175">
            <a:solidFill>
              <a:srgbClr val="81725E"/>
            </a:solidFill>
          </a:ln>
        </p:spPr>
        <p:style>
          <a:lnRef idx="1">
            <a:schemeClr val="accent2"/>
          </a:lnRef>
          <a:fillRef idx="0">
            <a:schemeClr val="accent2"/>
          </a:fillRef>
          <a:effectRef idx="0">
            <a:schemeClr val="accent2"/>
          </a:effectRef>
          <a:fontRef idx="minor"/>
        </p:style>
        <p:txBody>
          <a:bodyPr lIns="90000" tIns="45000" rIns="90000" bIns="45000" anchor="ctr">
            <a:noAutofit/>
          </a:bodyPr>
          <a:lstStyle/>
          <a:p>
            <a:pPr algn="ctr" defTabSz="914400">
              <a:lnSpc>
                <a:spcPct val="100000"/>
              </a:lnSpc>
            </a:pPr>
            <a:endParaRPr lang="de-DE" sz="1800" b="0" strike="noStrike" spc="-1">
              <a:solidFill>
                <a:schemeClr val="dk1"/>
              </a:solidFill>
              <a:latin typeface="Arial"/>
              <a:ea typeface="Arial Unicode MS"/>
            </a:endParaRPr>
          </a:p>
        </p:txBody>
      </p:sp>
      <p:sp>
        <p:nvSpPr>
          <p:cNvPr id="23" name="Oval 32"/>
          <p:cNvSpPr/>
          <p:nvPr/>
        </p:nvSpPr>
        <p:spPr>
          <a:xfrm>
            <a:off x="8908560" y="2202120"/>
            <a:ext cx="47160" cy="47160"/>
          </a:xfrm>
          <a:prstGeom prst="ellipse">
            <a:avLst/>
          </a:prstGeom>
          <a:solidFill>
            <a:schemeClr val="accent2"/>
          </a:solidFill>
          <a:ln w="0">
            <a:noFill/>
          </a:ln>
        </p:spPr>
        <p:style>
          <a:lnRef idx="0">
            <a:scrgbClr r="0" g="0" b="0"/>
          </a:lnRef>
          <a:fillRef idx="0">
            <a:scrgbClr r="0" g="0" b="0"/>
          </a:fillRef>
          <a:effectRef idx="0">
            <a:scrgbClr r="0" g="0" b="0"/>
          </a:effectRef>
          <a:fontRef idx="minor"/>
        </p:style>
        <p:txBody>
          <a:bodyPr horzOverflow="overflow" lIns="90000" tIns="16560" rIns="90000" bIns="16560" numCol="1" spcCol="0" anchor="ctr">
            <a:noAutofit/>
          </a:bodyPr>
          <a:lstStyle/>
          <a:p>
            <a:pPr algn="ctr" defTabSz="914400">
              <a:lnSpc>
                <a:spcPct val="100000"/>
              </a:lnSpc>
            </a:pPr>
            <a:endParaRPr lang="de-DE" sz="1800" b="0" strike="noStrike" spc="-1">
              <a:solidFill>
                <a:schemeClr val="lt1"/>
              </a:solidFill>
              <a:latin typeface="Arial"/>
              <a:ea typeface="Arial Unicode MS"/>
            </a:endParaRPr>
          </a:p>
        </p:txBody>
      </p:sp>
      <p:sp>
        <p:nvSpPr>
          <p:cNvPr id="24" name="Oval 33"/>
          <p:cNvSpPr/>
          <p:nvPr/>
        </p:nvSpPr>
        <p:spPr>
          <a:xfrm>
            <a:off x="8620200" y="3025080"/>
            <a:ext cx="47160" cy="47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horzOverflow="overflow" lIns="90000" tIns="16560" rIns="90000" bIns="16560" numCol="1" spcCol="0" anchor="ctr">
            <a:noAutofit/>
          </a:bodyPr>
          <a:lstStyle/>
          <a:p>
            <a:pPr algn="ctr" defTabSz="914400">
              <a:lnSpc>
                <a:spcPct val="100000"/>
              </a:lnSpc>
            </a:pPr>
            <a:endParaRPr lang="de-DE" sz="1800" b="0" strike="noStrike" spc="-1">
              <a:solidFill>
                <a:schemeClr val="lt1"/>
              </a:solidFill>
              <a:latin typeface="Arial"/>
              <a:ea typeface="Arial Unicode MS"/>
            </a:endParaRPr>
          </a:p>
        </p:txBody>
      </p:sp>
      <p:sp>
        <p:nvSpPr>
          <p:cNvPr id="25" name="Abgerundetes Rechteck 34"/>
          <p:cNvSpPr/>
          <p:nvPr/>
        </p:nvSpPr>
        <p:spPr>
          <a:xfrm>
            <a:off x="2719800" y="2471040"/>
            <a:ext cx="859680" cy="280800"/>
          </a:xfrm>
          <a:prstGeom prst="roundRect">
            <a:avLst>
              <a:gd name="adj" fmla="val 12428"/>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horzOverflow="overflow" wrap="none" lIns="72000" tIns="0" rIns="72000" bIns="46800" numCol="1" spcCol="0" anchor="ctr">
            <a:spAutoFit/>
          </a:bodyPr>
          <a:lstStyle/>
          <a:p>
            <a:pPr algn="ctr" defTabSz="914400">
              <a:lnSpc>
                <a:spcPct val="100000"/>
              </a:lnSpc>
            </a:pPr>
            <a:r>
              <a:rPr lang="de-DE" sz="1400" b="0" strike="noStrike" spc="-1">
                <a:solidFill>
                  <a:schemeClr val="lt1"/>
                </a:solidFill>
                <a:latin typeface="Arial"/>
                <a:ea typeface="Arial Unicode MS"/>
              </a:rPr>
              <a:t>integriert</a:t>
            </a:r>
            <a:endParaRPr lang="de-DE" sz="1400" b="0" strike="noStrike" spc="-1">
              <a:solidFill>
                <a:srgbClr val="000000"/>
              </a:solidFill>
              <a:latin typeface="Arial"/>
            </a:endParaRPr>
          </a:p>
        </p:txBody>
      </p:sp>
      <p:sp>
        <p:nvSpPr>
          <p:cNvPr id="26" name="Bogen 35"/>
          <p:cNvSpPr/>
          <p:nvPr/>
        </p:nvSpPr>
        <p:spPr>
          <a:xfrm rot="16200000" flipH="1">
            <a:off x="3438000" y="2333880"/>
            <a:ext cx="705600" cy="803880"/>
          </a:xfrm>
          <a:prstGeom prst="arc">
            <a:avLst>
              <a:gd name="adj1" fmla="val 16200000"/>
              <a:gd name="adj2" fmla="val 0"/>
            </a:avLst>
          </a:prstGeom>
          <a:noFill/>
          <a:ln w="3175">
            <a:solidFill>
              <a:srgbClr val="81725E"/>
            </a:solidFill>
          </a:ln>
        </p:spPr>
        <p:style>
          <a:lnRef idx="2">
            <a:schemeClr val="accent1"/>
          </a:lnRef>
          <a:fillRef idx="0">
            <a:schemeClr val="accent1"/>
          </a:fillRef>
          <a:effectRef idx="1">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dk1"/>
              </a:solidFill>
              <a:latin typeface="Arial"/>
              <a:ea typeface="Arial Unicode MS"/>
            </a:endParaRPr>
          </a:p>
        </p:txBody>
      </p:sp>
      <p:sp>
        <p:nvSpPr>
          <p:cNvPr id="27" name="Oval 36"/>
          <p:cNvSpPr/>
          <p:nvPr/>
        </p:nvSpPr>
        <p:spPr>
          <a:xfrm>
            <a:off x="3798360" y="3065040"/>
            <a:ext cx="47160" cy="47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horzOverflow="overflow" lIns="90000" tIns="16560" rIns="90000" bIns="16560" numCol="1" spcCol="0" anchor="ctr">
            <a:noAutofit/>
          </a:bodyPr>
          <a:lstStyle/>
          <a:p>
            <a:pPr algn="ctr" defTabSz="914400">
              <a:lnSpc>
                <a:spcPct val="100000"/>
              </a:lnSpc>
            </a:pPr>
            <a:endParaRPr lang="de-DE" sz="1800" b="0" strike="noStrike" spc="-1">
              <a:solidFill>
                <a:schemeClr val="lt1"/>
              </a:solidFill>
              <a:latin typeface="Arial"/>
              <a:ea typeface="Arial Unicode MS"/>
            </a:endParaRP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63" name="Gruppieren 15"/>
          <p:cNvGrpSpPr/>
          <p:nvPr/>
        </p:nvGrpSpPr>
        <p:grpSpPr>
          <a:xfrm>
            <a:off x="453960" y="320760"/>
            <a:ext cx="11277000" cy="6036120"/>
            <a:chOff x="453960" y="320760"/>
            <a:chExt cx="11277000" cy="6036120"/>
          </a:xfrm>
        </p:grpSpPr>
        <p:cxnSp>
          <p:nvCxnSpPr>
            <p:cNvPr id="64" name="Gerade Verbindung 16"/>
            <p:cNvCxnSpPr/>
            <p:nvPr/>
          </p:nvCxnSpPr>
          <p:spPr>
            <a:xfrm>
              <a:off x="457200" y="322920"/>
              <a:ext cx="11274120" cy="1080"/>
            </a:xfrm>
            <a:prstGeom prst="straightConnector1">
              <a:avLst/>
            </a:prstGeom>
            <a:ln w="3175">
              <a:solidFill>
                <a:srgbClr val="009CDD"/>
              </a:solidFill>
              <a:prstDash val="dash"/>
              <a:round/>
            </a:ln>
          </p:spPr>
        </p:cxnSp>
        <p:cxnSp>
          <p:nvCxnSpPr>
            <p:cNvPr id="65" name="Gerade Verbindung 17"/>
            <p:cNvCxnSpPr/>
            <p:nvPr/>
          </p:nvCxnSpPr>
          <p:spPr>
            <a:xfrm>
              <a:off x="457200" y="6349680"/>
              <a:ext cx="11267280" cy="1080"/>
            </a:xfrm>
            <a:prstGeom prst="straightConnector1">
              <a:avLst/>
            </a:prstGeom>
            <a:ln w="3175">
              <a:solidFill>
                <a:srgbClr val="009CDD"/>
              </a:solidFill>
              <a:prstDash val="dash"/>
              <a:round/>
            </a:ln>
          </p:spPr>
        </p:cxnSp>
        <p:cxnSp>
          <p:nvCxnSpPr>
            <p:cNvPr id="66" name="Gerade Verbindung 18"/>
            <p:cNvCxnSpPr/>
            <p:nvPr/>
          </p:nvCxnSpPr>
          <p:spPr>
            <a:xfrm>
              <a:off x="453960" y="320760"/>
              <a:ext cx="1080" cy="6030360"/>
            </a:xfrm>
            <a:prstGeom prst="straightConnector1">
              <a:avLst/>
            </a:prstGeom>
            <a:ln w="3175">
              <a:solidFill>
                <a:srgbClr val="009CDD"/>
              </a:solidFill>
              <a:prstDash val="dash"/>
              <a:round/>
            </a:ln>
          </p:spPr>
        </p:cxnSp>
        <p:cxnSp>
          <p:nvCxnSpPr>
            <p:cNvPr id="67" name="Gerade Verbindung 19"/>
            <p:cNvCxnSpPr/>
            <p:nvPr/>
          </p:nvCxnSpPr>
          <p:spPr>
            <a:xfrm>
              <a:off x="11730240" y="327600"/>
              <a:ext cx="1080" cy="6023520"/>
            </a:xfrm>
            <a:prstGeom prst="straightConnector1">
              <a:avLst/>
            </a:prstGeom>
            <a:ln w="3175">
              <a:solidFill>
                <a:srgbClr val="009CDD"/>
              </a:solidFill>
              <a:prstDash val="dash"/>
              <a:round/>
            </a:ln>
          </p:spPr>
        </p:cxnSp>
        <p:cxnSp>
          <p:nvCxnSpPr>
            <p:cNvPr id="68" name="Gerade Verbindung 20"/>
            <p:cNvCxnSpPr/>
            <p:nvPr/>
          </p:nvCxnSpPr>
          <p:spPr>
            <a:xfrm>
              <a:off x="6087960" y="1078560"/>
              <a:ext cx="9360" cy="5278680"/>
            </a:xfrm>
            <a:prstGeom prst="straightConnector1">
              <a:avLst/>
            </a:prstGeom>
            <a:ln w="3175">
              <a:solidFill>
                <a:srgbClr val="009CDD"/>
              </a:solidFill>
              <a:prstDash val="dash"/>
              <a:round/>
            </a:ln>
          </p:spPr>
        </p:cxnSp>
        <p:cxnSp>
          <p:nvCxnSpPr>
            <p:cNvPr id="69" name="Gerade Verbindung 21"/>
            <p:cNvCxnSpPr/>
            <p:nvPr/>
          </p:nvCxnSpPr>
          <p:spPr>
            <a:xfrm>
              <a:off x="457200" y="1074240"/>
              <a:ext cx="11267280" cy="1080"/>
            </a:xfrm>
            <a:prstGeom prst="straightConnector1">
              <a:avLst/>
            </a:prstGeom>
            <a:ln w="3175">
              <a:solidFill>
                <a:srgbClr val="009CDD"/>
              </a:solidFill>
              <a:prstDash val="dash"/>
              <a:round/>
            </a:ln>
          </p:spPr>
        </p:cxnSp>
        <p:cxnSp>
          <p:nvCxnSpPr>
            <p:cNvPr id="70" name="Gerade Verbindung 22"/>
            <p:cNvCxnSpPr/>
            <p:nvPr/>
          </p:nvCxnSpPr>
          <p:spPr>
            <a:xfrm>
              <a:off x="457200" y="3712680"/>
              <a:ext cx="11267280" cy="1080"/>
            </a:xfrm>
            <a:prstGeom prst="straightConnector1">
              <a:avLst/>
            </a:prstGeom>
            <a:ln w="3175">
              <a:solidFill>
                <a:srgbClr val="009CDD"/>
              </a:solidFill>
              <a:prstDash val="dash"/>
              <a:round/>
            </a:ln>
          </p:spPr>
        </p:cxnSp>
        <p:cxnSp>
          <p:nvCxnSpPr>
            <p:cNvPr id="71" name="Gerade Verbindung 23"/>
            <p:cNvCxnSpPr/>
            <p:nvPr/>
          </p:nvCxnSpPr>
          <p:spPr>
            <a:xfrm>
              <a:off x="3275280" y="1071720"/>
              <a:ext cx="1080" cy="5265000"/>
            </a:xfrm>
            <a:prstGeom prst="straightConnector1">
              <a:avLst/>
            </a:prstGeom>
            <a:ln w="3175">
              <a:solidFill>
                <a:srgbClr val="009CDD"/>
              </a:solidFill>
              <a:prstDash val="dash"/>
              <a:round/>
            </a:ln>
          </p:spPr>
        </p:cxnSp>
        <p:cxnSp>
          <p:nvCxnSpPr>
            <p:cNvPr id="72" name="Gerade Verbindung 24"/>
            <p:cNvCxnSpPr/>
            <p:nvPr/>
          </p:nvCxnSpPr>
          <p:spPr>
            <a:xfrm>
              <a:off x="8908560" y="1071720"/>
              <a:ext cx="10080" cy="5278680"/>
            </a:xfrm>
            <a:prstGeom prst="straightConnector1">
              <a:avLst/>
            </a:prstGeom>
            <a:ln w="3175">
              <a:solidFill>
                <a:srgbClr val="009CDD"/>
              </a:solidFill>
              <a:prstDash val="dash"/>
              <a:round/>
            </a:ln>
          </p:spPr>
        </p:cxnSp>
      </p:grpSp>
      <p:sp>
        <p:nvSpPr>
          <p:cNvPr id="73" name="PlaceHolder 1"/>
          <p:cNvSpPr>
            <a:spLocks noGrp="1"/>
          </p:cNvSpPr>
          <p:nvPr>
            <p:ph type="ftr" idx="14"/>
          </p:nvPr>
        </p:nvSpPr>
        <p:spPr>
          <a:xfrm>
            <a:off x="4165560" y="6356520"/>
            <a:ext cx="3859560" cy="36396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de-DE" sz="1400" b="0" strike="noStrike" spc="-1">
                <a:solidFill>
                  <a:srgbClr val="000000"/>
                </a:solidFill>
                <a:latin typeface="Times New Roman"/>
              </a:defRPr>
            </a:lvl1pPr>
          </a:lstStyle>
          <a:p>
            <a:pPr indent="0" algn="ctr">
              <a:lnSpc>
                <a:spcPct val="100000"/>
              </a:lnSpc>
              <a:buNone/>
              <a:tabLst>
                <a:tab pos="0" algn="l"/>
              </a:tabLst>
            </a:pPr>
            <a:r>
              <a:rPr lang="de-DE" sz="1400" b="0" strike="noStrike" spc="-1">
                <a:solidFill>
                  <a:srgbClr val="000000"/>
                </a:solidFill>
                <a:latin typeface="Times New Roman"/>
              </a:rPr>
              <a:t>&lt;Fußzeile&gt;</a:t>
            </a:r>
          </a:p>
        </p:txBody>
      </p:sp>
      <p:sp>
        <p:nvSpPr>
          <p:cNvPr id="74" name="PlaceHolder 2"/>
          <p:cNvSpPr>
            <a:spLocks noGrp="1"/>
          </p:cNvSpPr>
          <p:nvPr>
            <p:ph type="sldNum" idx="15"/>
          </p:nvPr>
        </p:nvSpPr>
        <p:spPr>
          <a:xfrm>
            <a:off x="8737560" y="6356520"/>
            <a:ext cx="2843640" cy="36396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1000" b="0" strike="noStrike" spc="-1">
                <a:solidFill>
                  <a:schemeClr val="accent1"/>
                </a:solidFill>
                <a:latin typeface="Arial"/>
                <a:ea typeface="Arial Unicode MS"/>
              </a:defRPr>
            </a:lvl1pPr>
          </a:lstStyle>
          <a:p>
            <a:pPr indent="0" algn="r" defTabSz="914400">
              <a:lnSpc>
                <a:spcPct val="100000"/>
              </a:lnSpc>
              <a:buNone/>
              <a:tabLst>
                <a:tab pos="0" algn="l"/>
              </a:tabLst>
            </a:pPr>
            <a:fld id="{17A30B8D-AFB4-4CE2-9DCF-69AAD72CFBA8}" type="slidenum">
              <a:rPr lang="de-DE" sz="1000" b="0" strike="noStrike" spc="-1">
                <a:solidFill>
                  <a:schemeClr val="accent1"/>
                </a:solidFill>
                <a:latin typeface="Arial"/>
                <a:ea typeface="Arial Unicode MS"/>
              </a:rPr>
              <a:t>‹Nr.›</a:t>
            </a:fld>
            <a:endParaRPr lang="de-DE" sz="1000" b="0" strike="noStrike" spc="-1">
              <a:solidFill>
                <a:srgbClr val="000000"/>
              </a:solidFill>
              <a:latin typeface="Times New Roman"/>
            </a:endParaRPr>
          </a:p>
        </p:txBody>
      </p:sp>
      <p:sp>
        <p:nvSpPr>
          <p:cNvPr id="75" name="PlaceHolder 3"/>
          <p:cNvSpPr>
            <a:spLocks noGrp="1"/>
          </p:cNvSpPr>
          <p:nvPr>
            <p:ph type="dt" idx="16"/>
          </p:nvPr>
        </p:nvSpPr>
        <p:spPr>
          <a:xfrm>
            <a:off x="609480" y="6356520"/>
            <a:ext cx="2843640" cy="363960"/>
          </a:xfrm>
          <a:prstGeom prst="rect">
            <a:avLst/>
          </a:prstGeom>
          <a:noFill/>
          <a:ln w="0">
            <a:noFill/>
          </a:ln>
        </p:spPr>
        <p:txBody>
          <a:bodyPr lIns="91440" tIns="45720" rIns="91440" bIns="45720" anchor="ctr">
            <a:noAutofit/>
          </a:bodyPr>
          <a:lstStyle>
            <a:lvl1pPr indent="0">
              <a:buNone/>
              <a:defRPr lang="de-DE" sz="1400" b="0" strike="noStrike" spc="-1">
                <a:solidFill>
                  <a:srgbClr val="000000"/>
                </a:solidFill>
                <a:latin typeface="Times New Roman"/>
              </a:defRPr>
            </a:lvl1pPr>
          </a:lstStyle>
          <a:p>
            <a:pPr indent="0">
              <a:buNone/>
            </a:pPr>
            <a:r>
              <a:rPr lang="de-DE" sz="1400" b="0" strike="noStrike" spc="-1">
                <a:solidFill>
                  <a:srgbClr val="000000"/>
                </a:solidFill>
                <a:latin typeface="Times New Roman"/>
              </a:rPr>
              <a:t>&lt;Datum/Uhrzeit&gt;</a:t>
            </a: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6" name="Bild 11"/>
          <p:cNvPicPr/>
          <p:nvPr/>
        </p:nvPicPr>
        <p:blipFill>
          <a:blip r:embed="rId3"/>
          <a:stretch/>
        </p:blipFill>
        <p:spPr>
          <a:xfrm>
            <a:off x="9731880" y="321840"/>
            <a:ext cx="1997280" cy="662400"/>
          </a:xfrm>
          <a:prstGeom prst="rect">
            <a:avLst/>
          </a:prstGeom>
          <a:ln w="0">
            <a:noFill/>
          </a:ln>
        </p:spPr>
      </p:pic>
      <p:sp>
        <p:nvSpPr>
          <p:cNvPr id="77" name="PlaceHolder 1"/>
          <p:cNvSpPr>
            <a:spLocks noGrp="1"/>
          </p:cNvSpPr>
          <p:nvPr>
            <p:ph type="ftr" idx="17"/>
          </p:nvPr>
        </p:nvSpPr>
        <p:spPr>
          <a:xfrm>
            <a:off x="4165560" y="6356520"/>
            <a:ext cx="3859560" cy="36396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de-DE" sz="1400" b="0" strike="noStrike" spc="-1">
                <a:solidFill>
                  <a:srgbClr val="000000"/>
                </a:solidFill>
                <a:latin typeface="Times New Roman"/>
              </a:defRPr>
            </a:lvl1pPr>
          </a:lstStyle>
          <a:p>
            <a:pPr indent="0" algn="ctr">
              <a:lnSpc>
                <a:spcPct val="100000"/>
              </a:lnSpc>
              <a:buNone/>
              <a:tabLst>
                <a:tab pos="0" algn="l"/>
              </a:tabLst>
            </a:pPr>
            <a:r>
              <a:rPr lang="de-DE" sz="1400" b="0" strike="noStrike" spc="-1">
                <a:solidFill>
                  <a:srgbClr val="000000"/>
                </a:solidFill>
                <a:latin typeface="Times New Roman"/>
              </a:rPr>
              <a:t>&lt;Fußzeile&gt;</a:t>
            </a:r>
          </a:p>
        </p:txBody>
      </p:sp>
      <p:sp>
        <p:nvSpPr>
          <p:cNvPr id="78" name="PlaceHolder 2"/>
          <p:cNvSpPr>
            <a:spLocks noGrp="1"/>
          </p:cNvSpPr>
          <p:nvPr>
            <p:ph type="sldNum" idx="18"/>
          </p:nvPr>
        </p:nvSpPr>
        <p:spPr>
          <a:xfrm>
            <a:off x="8737560" y="6356520"/>
            <a:ext cx="2843640" cy="36396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1000" b="0" strike="noStrike" spc="-1">
                <a:solidFill>
                  <a:schemeClr val="accent1"/>
                </a:solidFill>
                <a:latin typeface="Arial"/>
                <a:ea typeface="Arial Unicode MS"/>
              </a:defRPr>
            </a:lvl1pPr>
          </a:lstStyle>
          <a:p>
            <a:pPr indent="0" algn="r" defTabSz="914400">
              <a:lnSpc>
                <a:spcPct val="100000"/>
              </a:lnSpc>
              <a:buNone/>
              <a:tabLst>
                <a:tab pos="0" algn="l"/>
              </a:tabLst>
            </a:pPr>
            <a:fld id="{8D3DC06A-69D4-4566-BC50-D40AFFEA63FA}" type="slidenum">
              <a:rPr lang="de-DE" sz="1000" b="0" strike="noStrike" spc="-1">
                <a:solidFill>
                  <a:schemeClr val="accent1"/>
                </a:solidFill>
                <a:latin typeface="Arial"/>
                <a:ea typeface="Arial Unicode MS"/>
              </a:rPr>
              <a:t>‹Nr.›</a:t>
            </a:fld>
            <a:endParaRPr lang="de-DE" sz="1000" b="0" strike="noStrike" spc="-1">
              <a:solidFill>
                <a:srgbClr val="000000"/>
              </a:solidFill>
              <a:latin typeface="Times New Roman"/>
            </a:endParaRPr>
          </a:p>
        </p:txBody>
      </p:sp>
      <p:sp>
        <p:nvSpPr>
          <p:cNvPr id="79" name="PlaceHolder 3"/>
          <p:cNvSpPr>
            <a:spLocks noGrp="1"/>
          </p:cNvSpPr>
          <p:nvPr>
            <p:ph type="dt" idx="19"/>
          </p:nvPr>
        </p:nvSpPr>
        <p:spPr>
          <a:xfrm>
            <a:off x="609480" y="6356520"/>
            <a:ext cx="2843640" cy="363960"/>
          </a:xfrm>
          <a:prstGeom prst="rect">
            <a:avLst/>
          </a:prstGeom>
          <a:noFill/>
          <a:ln w="0">
            <a:noFill/>
          </a:ln>
        </p:spPr>
        <p:txBody>
          <a:bodyPr lIns="91440" tIns="45720" rIns="91440" bIns="45720" anchor="ctr">
            <a:noAutofit/>
          </a:bodyPr>
          <a:lstStyle>
            <a:lvl1pPr indent="0">
              <a:buNone/>
              <a:defRPr lang="de-DE" sz="1400" b="0" strike="noStrike" spc="-1">
                <a:solidFill>
                  <a:srgbClr val="000000"/>
                </a:solidFill>
                <a:latin typeface="Times New Roman"/>
              </a:defRPr>
            </a:lvl1pPr>
          </a:lstStyle>
          <a:p>
            <a:pPr indent="0">
              <a:buNone/>
            </a:pPr>
            <a:r>
              <a:rPr lang="de-DE" sz="1400" b="0" strike="noStrike" spc="-1">
                <a:solidFill>
                  <a:srgbClr val="000000"/>
                </a:solidFill>
                <a:latin typeface="Times New Roman"/>
              </a:rPr>
              <a:t>&lt;Datum/Uhrzeit&gt;</a:t>
            </a:r>
          </a:p>
        </p:txBody>
      </p:sp>
      <p:sp>
        <p:nvSpPr>
          <p:cNvPr id="80"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de-DE" sz="4400" b="0" strike="noStrike" spc="-1">
                <a:solidFill>
                  <a:srgbClr val="000000"/>
                </a:solidFill>
                <a:latin typeface="Arial"/>
              </a:rPr>
              <a:t>Format des Titeltextes durch Klicken bearbeiten</a:t>
            </a:r>
          </a:p>
        </p:txBody>
      </p:sp>
      <p:sp>
        <p:nvSpPr>
          <p:cNvPr id="81"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3200" b="0" strike="noStrike" spc="-1">
                <a:solidFill>
                  <a:srgbClr val="000000"/>
                </a:solidFill>
                <a:latin typeface="Arial"/>
              </a:rPr>
              <a:t>Format des Gliederungstextes durch Klicken bearbeiten</a:t>
            </a:r>
          </a:p>
          <a:p>
            <a:pPr marL="864000" lvl="1" indent="-324000">
              <a:spcBef>
                <a:spcPts val="1134"/>
              </a:spcBef>
              <a:buClr>
                <a:srgbClr val="000000"/>
              </a:buClr>
              <a:buSzPct val="75000"/>
              <a:buFont typeface="Symbol" charset="2"/>
              <a:buChar char=""/>
            </a:pPr>
            <a:r>
              <a:rPr lang="de-DE" sz="2800" b="0" strike="noStrike" spc="-1">
                <a:solidFill>
                  <a:srgbClr val="000000"/>
                </a:solidFill>
                <a:latin typeface="Arial"/>
              </a:rPr>
              <a:t>Zweite Gliederungsebene</a:t>
            </a:r>
          </a:p>
          <a:p>
            <a:pPr marL="1296000" lvl="2" indent="-288000">
              <a:spcBef>
                <a:spcPts val="850"/>
              </a:spcBef>
              <a:buClr>
                <a:srgbClr val="000000"/>
              </a:buClr>
              <a:buSzPct val="45000"/>
              <a:buFont typeface="Wingdings" charset="2"/>
              <a:buChar char=""/>
            </a:pPr>
            <a:r>
              <a:rPr lang="de-DE" sz="2400" b="0" strike="noStrike" spc="-1">
                <a:solidFill>
                  <a:srgbClr val="000000"/>
                </a:solidFill>
                <a:latin typeface="Arial"/>
              </a:rPr>
              <a:t>Dritte Gliederungsebene</a:t>
            </a:r>
          </a:p>
          <a:p>
            <a:pPr marL="1728000" lvl="3" indent="-216000">
              <a:spcBef>
                <a:spcPts val="567"/>
              </a:spcBef>
              <a:buClr>
                <a:srgbClr val="000000"/>
              </a:buClr>
              <a:buSzPct val="75000"/>
              <a:buFont typeface="Symbol" charset="2"/>
              <a:buChar char=""/>
            </a:pPr>
            <a:r>
              <a:rPr lang="de-DE" sz="2000" b="0" strike="noStrike" spc="-1">
                <a:solidFill>
                  <a:srgbClr val="000000"/>
                </a:solidFill>
                <a:latin typeface="Arial"/>
              </a:rPr>
              <a:t>Vierte Gliederungsebene</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Arial"/>
              </a:rPr>
              <a:t>Fünfte Gliederungsebene</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Arial"/>
              </a:rPr>
              <a:t>Sechste Gliederungsebene</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Arial"/>
              </a:rPr>
              <a:t>Siebte Gliederungsebene</a:t>
            </a: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Rectangle 8"/>
          <p:cNvSpPr/>
          <p:nvPr/>
        </p:nvSpPr>
        <p:spPr>
          <a:xfrm>
            <a:off x="0" y="3430440"/>
            <a:ext cx="12191040" cy="3426480"/>
          </a:xfrm>
          <a:prstGeom prst="rect">
            <a:avLst/>
          </a:prstGeom>
          <a:solidFill>
            <a:srgbClr val="009CDD"/>
          </a:solidFill>
          <a:ln>
            <a:noFill/>
          </a:ln>
        </p:spPr>
        <p:style>
          <a:lnRef idx="2">
            <a:schemeClr val="accent1">
              <a:shade val="50000"/>
            </a:schemeClr>
          </a:lnRef>
          <a:fillRef idx="1">
            <a:schemeClr val="accent1"/>
          </a:fillRef>
          <a:effectRef idx="0">
            <a:schemeClr val="accent1"/>
          </a:effectRef>
          <a:fontRef idx="minor"/>
        </p:style>
        <p:txBody>
          <a:bodyPr horzOverflow="overflow" lIns="90000" tIns="45000" rIns="90000" bIns="45000" numCol="1" spcCol="0" anchor="ctr">
            <a:noAutofit/>
          </a:bodyPr>
          <a:lstStyle/>
          <a:p>
            <a:pPr algn="ctr" defTabSz="914400">
              <a:lnSpc>
                <a:spcPct val="100000"/>
              </a:lnSpc>
            </a:pPr>
            <a:endParaRPr lang="en-US" sz="1800" b="0" strike="noStrike" spc="-1">
              <a:solidFill>
                <a:schemeClr val="lt1"/>
              </a:solidFill>
              <a:latin typeface="Arial"/>
              <a:ea typeface="Arial Unicode MS"/>
            </a:endParaRPr>
          </a:p>
        </p:txBody>
      </p:sp>
      <p:pic>
        <p:nvPicPr>
          <p:cNvPr id="83" name="Bild 15"/>
          <p:cNvPicPr/>
          <p:nvPr/>
        </p:nvPicPr>
        <p:blipFill>
          <a:blip r:embed="rId3"/>
          <a:srcRect t="51219" b="6888"/>
          <a:stretch/>
        </p:blipFill>
        <p:spPr>
          <a:xfrm>
            <a:off x="797400" y="3426120"/>
            <a:ext cx="8487000" cy="343080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4" name="Bild 11"/>
          <p:cNvPicPr/>
          <p:nvPr/>
        </p:nvPicPr>
        <p:blipFill>
          <a:blip r:embed="rId3"/>
          <a:stretch/>
        </p:blipFill>
        <p:spPr>
          <a:xfrm>
            <a:off x="9731880" y="321840"/>
            <a:ext cx="1997280" cy="662400"/>
          </a:xfrm>
          <a:prstGeom prst="rect">
            <a:avLst/>
          </a:prstGeom>
          <a:ln w="0">
            <a:noFill/>
          </a:ln>
        </p:spPr>
      </p:pic>
      <p:sp>
        <p:nvSpPr>
          <p:cNvPr id="85" name="PlaceHolder 1"/>
          <p:cNvSpPr>
            <a:spLocks noGrp="1"/>
          </p:cNvSpPr>
          <p:nvPr>
            <p:ph type="ftr" idx="20"/>
          </p:nvPr>
        </p:nvSpPr>
        <p:spPr>
          <a:xfrm>
            <a:off x="4165560" y="6356520"/>
            <a:ext cx="3859560" cy="36396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de-DE" sz="1400" b="0" strike="noStrike" spc="-1">
                <a:solidFill>
                  <a:srgbClr val="000000"/>
                </a:solidFill>
                <a:latin typeface="Times New Roman"/>
              </a:defRPr>
            </a:lvl1pPr>
          </a:lstStyle>
          <a:p>
            <a:pPr indent="0" algn="ctr">
              <a:lnSpc>
                <a:spcPct val="100000"/>
              </a:lnSpc>
              <a:buNone/>
              <a:tabLst>
                <a:tab pos="0" algn="l"/>
              </a:tabLst>
            </a:pPr>
            <a:r>
              <a:rPr lang="de-DE" sz="1400" b="0" strike="noStrike" spc="-1">
                <a:solidFill>
                  <a:srgbClr val="000000"/>
                </a:solidFill>
                <a:latin typeface="Times New Roman"/>
              </a:rPr>
              <a:t>&lt;Fußzeile&gt;</a:t>
            </a:r>
          </a:p>
        </p:txBody>
      </p:sp>
      <p:sp>
        <p:nvSpPr>
          <p:cNvPr id="86" name="PlaceHolder 2"/>
          <p:cNvSpPr>
            <a:spLocks noGrp="1"/>
          </p:cNvSpPr>
          <p:nvPr>
            <p:ph type="sldNum" idx="21"/>
          </p:nvPr>
        </p:nvSpPr>
        <p:spPr>
          <a:xfrm>
            <a:off x="8737560" y="6356520"/>
            <a:ext cx="2843640" cy="36396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1000" b="0" strike="noStrike" spc="-1">
                <a:solidFill>
                  <a:schemeClr val="accent1"/>
                </a:solidFill>
                <a:latin typeface="Arial"/>
                <a:ea typeface="Arial Unicode MS"/>
              </a:defRPr>
            </a:lvl1pPr>
          </a:lstStyle>
          <a:p>
            <a:pPr indent="0" algn="r" defTabSz="914400">
              <a:lnSpc>
                <a:spcPct val="100000"/>
              </a:lnSpc>
              <a:buNone/>
              <a:tabLst>
                <a:tab pos="0" algn="l"/>
              </a:tabLst>
            </a:pPr>
            <a:fld id="{AEB8804D-03CB-4C86-8B95-F2CF3CF77E3F}" type="slidenum">
              <a:rPr lang="de-DE" sz="1000" b="0" strike="noStrike" spc="-1">
                <a:solidFill>
                  <a:schemeClr val="accent1"/>
                </a:solidFill>
                <a:latin typeface="Arial"/>
                <a:ea typeface="Arial Unicode MS"/>
              </a:rPr>
              <a:t>‹Nr.›</a:t>
            </a:fld>
            <a:endParaRPr lang="de-DE" sz="1000" b="0" strike="noStrike" spc="-1">
              <a:solidFill>
                <a:srgbClr val="000000"/>
              </a:solidFill>
              <a:latin typeface="Times New Roman"/>
            </a:endParaRPr>
          </a:p>
        </p:txBody>
      </p:sp>
      <p:sp>
        <p:nvSpPr>
          <p:cNvPr id="87" name="PlaceHolder 3"/>
          <p:cNvSpPr>
            <a:spLocks noGrp="1"/>
          </p:cNvSpPr>
          <p:nvPr>
            <p:ph type="dt" idx="22"/>
          </p:nvPr>
        </p:nvSpPr>
        <p:spPr>
          <a:xfrm>
            <a:off x="609480" y="6356520"/>
            <a:ext cx="2843640" cy="363960"/>
          </a:xfrm>
          <a:prstGeom prst="rect">
            <a:avLst/>
          </a:prstGeom>
          <a:noFill/>
          <a:ln w="0">
            <a:noFill/>
          </a:ln>
        </p:spPr>
        <p:txBody>
          <a:bodyPr lIns="91440" tIns="45720" rIns="91440" bIns="45720" anchor="ctr">
            <a:noAutofit/>
          </a:bodyPr>
          <a:lstStyle>
            <a:lvl1pPr indent="0">
              <a:buNone/>
              <a:defRPr lang="de-DE" sz="1400" b="0" strike="noStrike" spc="-1">
                <a:solidFill>
                  <a:srgbClr val="000000"/>
                </a:solidFill>
                <a:latin typeface="Times New Roman"/>
              </a:defRPr>
            </a:lvl1pPr>
          </a:lstStyle>
          <a:p>
            <a:pPr indent="0">
              <a:buNone/>
            </a:pPr>
            <a:r>
              <a:rPr lang="de-DE" sz="1400" b="0" strike="noStrike" spc="-1">
                <a:solidFill>
                  <a:srgbClr val="000000"/>
                </a:solidFill>
                <a:latin typeface="Times New Roman"/>
              </a:rPr>
              <a:t>&lt;Datum/Uhrzeit&gt;</a:t>
            </a:r>
          </a:p>
        </p:txBody>
      </p:sp>
      <p:sp>
        <p:nvSpPr>
          <p:cNvPr id="88"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de-DE" sz="4400" b="0" strike="noStrike" spc="-1">
                <a:solidFill>
                  <a:srgbClr val="000000"/>
                </a:solidFill>
                <a:latin typeface="Arial"/>
              </a:rPr>
              <a:t>Format des Titeltextes durch Klicken bearbeiten</a:t>
            </a:r>
          </a:p>
        </p:txBody>
      </p:sp>
      <p:sp>
        <p:nvSpPr>
          <p:cNvPr id="89"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3200" b="0" strike="noStrike" spc="-1">
                <a:solidFill>
                  <a:srgbClr val="000000"/>
                </a:solidFill>
                <a:latin typeface="Arial"/>
              </a:rPr>
              <a:t>Format des Gliederungstextes durch Klicken bearbeiten</a:t>
            </a:r>
          </a:p>
          <a:p>
            <a:pPr marL="864000" lvl="1" indent="-324000">
              <a:spcBef>
                <a:spcPts val="1134"/>
              </a:spcBef>
              <a:buClr>
                <a:srgbClr val="000000"/>
              </a:buClr>
              <a:buSzPct val="75000"/>
              <a:buFont typeface="Symbol" charset="2"/>
              <a:buChar char=""/>
            </a:pPr>
            <a:r>
              <a:rPr lang="de-DE" sz="2800" b="0" strike="noStrike" spc="-1">
                <a:solidFill>
                  <a:srgbClr val="000000"/>
                </a:solidFill>
                <a:latin typeface="Arial"/>
              </a:rPr>
              <a:t>Zweite Gliederungsebene</a:t>
            </a:r>
          </a:p>
          <a:p>
            <a:pPr marL="1296000" lvl="2" indent="-288000">
              <a:spcBef>
                <a:spcPts val="850"/>
              </a:spcBef>
              <a:buClr>
                <a:srgbClr val="000000"/>
              </a:buClr>
              <a:buSzPct val="45000"/>
              <a:buFont typeface="Wingdings" charset="2"/>
              <a:buChar char=""/>
            </a:pPr>
            <a:r>
              <a:rPr lang="de-DE" sz="2400" b="0" strike="noStrike" spc="-1">
                <a:solidFill>
                  <a:srgbClr val="000000"/>
                </a:solidFill>
                <a:latin typeface="Arial"/>
              </a:rPr>
              <a:t>Dritte Gliederungsebene</a:t>
            </a:r>
          </a:p>
          <a:p>
            <a:pPr marL="1728000" lvl="3" indent="-216000">
              <a:spcBef>
                <a:spcPts val="567"/>
              </a:spcBef>
              <a:buClr>
                <a:srgbClr val="000000"/>
              </a:buClr>
              <a:buSzPct val="75000"/>
              <a:buFont typeface="Symbol" charset="2"/>
              <a:buChar char=""/>
            </a:pPr>
            <a:r>
              <a:rPr lang="de-DE" sz="2000" b="0" strike="noStrike" spc="-1">
                <a:solidFill>
                  <a:srgbClr val="000000"/>
                </a:solidFill>
                <a:latin typeface="Arial"/>
              </a:rPr>
              <a:t>Vierte Gliederungsebene</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Arial"/>
              </a:rPr>
              <a:t>Fünfte Gliederungsebene</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Arial"/>
              </a:rPr>
              <a:t>Sechste Gliederungsebene</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Arial"/>
              </a:rPr>
              <a:t>Siebte Gliederungsebene</a:t>
            </a: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 name="Rectangle 8"/>
          <p:cNvSpPr/>
          <p:nvPr/>
        </p:nvSpPr>
        <p:spPr>
          <a:xfrm>
            <a:off x="0" y="0"/>
            <a:ext cx="6101280" cy="6856920"/>
          </a:xfrm>
          <a:prstGeom prst="rect">
            <a:avLst/>
          </a:prstGeom>
          <a:solidFill>
            <a:srgbClr val="009CDD"/>
          </a:solidFill>
          <a:ln>
            <a:noFill/>
          </a:ln>
        </p:spPr>
        <p:style>
          <a:lnRef idx="2">
            <a:schemeClr val="accent1">
              <a:shade val="50000"/>
            </a:schemeClr>
          </a:lnRef>
          <a:fillRef idx="1">
            <a:schemeClr val="accent1"/>
          </a:fillRef>
          <a:effectRef idx="0">
            <a:schemeClr val="accent1"/>
          </a:effectRef>
          <a:fontRef idx="minor"/>
        </p:style>
        <p:txBody>
          <a:bodyPr horzOverflow="overflow" lIns="90000" tIns="45000" rIns="90000" bIns="45000" numCol="1" spcCol="0" anchor="ctr">
            <a:noAutofit/>
          </a:bodyPr>
          <a:lstStyle/>
          <a:p>
            <a:pPr algn="ctr" defTabSz="914400">
              <a:lnSpc>
                <a:spcPct val="100000"/>
              </a:lnSpc>
            </a:pPr>
            <a:endParaRPr lang="en-US" sz="1800" b="0" strike="noStrike" spc="-1">
              <a:solidFill>
                <a:schemeClr val="lt1"/>
              </a:solidFill>
              <a:latin typeface="Arial"/>
              <a:ea typeface="Arial Unicode MS"/>
            </a:endParaRPr>
          </a:p>
        </p:txBody>
      </p:sp>
      <p:pic>
        <p:nvPicPr>
          <p:cNvPr id="91" name="Bild 15"/>
          <p:cNvPicPr/>
          <p:nvPr/>
        </p:nvPicPr>
        <p:blipFill>
          <a:blip r:embed="rId3"/>
          <a:srcRect l="2883" t="9397" r="25301" b="6888"/>
          <a:stretch/>
        </p:blipFill>
        <p:spPr>
          <a:xfrm>
            <a:off x="0" y="0"/>
            <a:ext cx="6094800" cy="6856920"/>
          </a:xfrm>
          <a:prstGeom prst="rect">
            <a:avLst/>
          </a:prstGeom>
          <a:ln w="0">
            <a:noFill/>
          </a:ln>
        </p:spPr>
      </p:pic>
      <p:sp>
        <p:nvSpPr>
          <p:cNvPr id="9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de-DE" sz="4400" b="0" strike="noStrike" spc="-1">
                <a:solidFill>
                  <a:srgbClr val="000000"/>
                </a:solidFill>
                <a:latin typeface="Arial"/>
              </a:rPr>
              <a:t>Format des Titeltextes durch Klicken bearbeiten</a:t>
            </a:r>
          </a:p>
        </p:txBody>
      </p:sp>
      <p:sp>
        <p:nvSpPr>
          <p:cNvPr id="93"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3200" b="0" strike="noStrike" spc="-1">
                <a:solidFill>
                  <a:srgbClr val="000000"/>
                </a:solidFill>
                <a:latin typeface="Arial"/>
              </a:rPr>
              <a:t>Format des Gliederungstextes durch Klicken bearbeiten</a:t>
            </a:r>
          </a:p>
          <a:p>
            <a:pPr marL="864000" lvl="1" indent="-324000">
              <a:spcBef>
                <a:spcPts val="1134"/>
              </a:spcBef>
              <a:buClr>
                <a:srgbClr val="000000"/>
              </a:buClr>
              <a:buSzPct val="75000"/>
              <a:buFont typeface="Symbol" charset="2"/>
              <a:buChar char=""/>
            </a:pPr>
            <a:r>
              <a:rPr lang="de-DE" sz="2800" b="0" strike="noStrike" spc="-1">
                <a:solidFill>
                  <a:srgbClr val="000000"/>
                </a:solidFill>
                <a:latin typeface="Arial"/>
              </a:rPr>
              <a:t>Zweite Gliederungsebene</a:t>
            </a:r>
          </a:p>
          <a:p>
            <a:pPr marL="1296000" lvl="2" indent="-288000">
              <a:spcBef>
                <a:spcPts val="850"/>
              </a:spcBef>
              <a:buClr>
                <a:srgbClr val="000000"/>
              </a:buClr>
              <a:buSzPct val="45000"/>
              <a:buFont typeface="Wingdings" charset="2"/>
              <a:buChar char=""/>
            </a:pPr>
            <a:r>
              <a:rPr lang="de-DE" sz="2400" b="0" strike="noStrike" spc="-1">
                <a:solidFill>
                  <a:srgbClr val="000000"/>
                </a:solidFill>
                <a:latin typeface="Arial"/>
              </a:rPr>
              <a:t>Dritte Gliederungsebene</a:t>
            </a:r>
          </a:p>
          <a:p>
            <a:pPr marL="1728000" lvl="3" indent="-216000">
              <a:spcBef>
                <a:spcPts val="567"/>
              </a:spcBef>
              <a:buClr>
                <a:srgbClr val="000000"/>
              </a:buClr>
              <a:buSzPct val="75000"/>
              <a:buFont typeface="Symbol" charset="2"/>
              <a:buChar char=""/>
            </a:pPr>
            <a:r>
              <a:rPr lang="de-DE" sz="2000" b="0" strike="noStrike" spc="-1">
                <a:solidFill>
                  <a:srgbClr val="000000"/>
                </a:solidFill>
                <a:latin typeface="Arial"/>
              </a:rPr>
              <a:t>Vierte Gliederungsebene</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Arial"/>
              </a:rPr>
              <a:t>Fünfte Gliederungsebene</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Arial"/>
              </a:rPr>
              <a:t>Sechste Gliederungsebene</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Arial"/>
              </a:rPr>
              <a:t>Siebte Gliederungsebene</a:t>
            </a: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4" name="Bild 17"/>
          <p:cNvPicPr/>
          <p:nvPr/>
        </p:nvPicPr>
        <p:blipFill>
          <a:blip r:embed="rId3"/>
          <a:srcRect l="-2496" t="9397" r="30683" b="6888"/>
          <a:stretch/>
        </p:blipFill>
        <p:spPr>
          <a:xfrm>
            <a:off x="0" y="0"/>
            <a:ext cx="6094440" cy="6856920"/>
          </a:xfrm>
          <a:prstGeom prst="rect">
            <a:avLst/>
          </a:prstGeom>
          <a:ln w="0">
            <a:noFill/>
          </a:ln>
        </p:spPr>
      </p:pic>
      <p:pic>
        <p:nvPicPr>
          <p:cNvPr id="95" name="Bild 12"/>
          <p:cNvPicPr/>
          <p:nvPr/>
        </p:nvPicPr>
        <p:blipFill>
          <a:blip r:embed="rId4"/>
          <a:stretch/>
        </p:blipFill>
        <p:spPr>
          <a:xfrm>
            <a:off x="457560" y="320760"/>
            <a:ext cx="1997280" cy="662400"/>
          </a:xfrm>
          <a:prstGeom prst="rect">
            <a:avLst/>
          </a:prstGeom>
          <a:ln w="0">
            <a:noFill/>
          </a:ln>
        </p:spPr>
      </p:pic>
      <p:sp>
        <p:nvSpPr>
          <p:cNvPr id="9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de-DE" sz="4400" b="0" strike="noStrike" spc="-1">
                <a:solidFill>
                  <a:srgbClr val="000000"/>
                </a:solidFill>
                <a:latin typeface="Arial"/>
              </a:rPr>
              <a:t>Format des Titeltextes durch Klicken bearbeiten</a:t>
            </a:r>
          </a:p>
        </p:txBody>
      </p:sp>
      <p:sp>
        <p:nvSpPr>
          <p:cNvPr id="97"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3200" b="0" strike="noStrike" spc="-1">
                <a:solidFill>
                  <a:srgbClr val="000000"/>
                </a:solidFill>
                <a:latin typeface="Arial"/>
              </a:rPr>
              <a:t>Format des Gliederungstextes durch Klicken bearbeiten</a:t>
            </a:r>
          </a:p>
          <a:p>
            <a:pPr marL="864000" lvl="1" indent="-324000">
              <a:spcBef>
                <a:spcPts val="1134"/>
              </a:spcBef>
              <a:buClr>
                <a:srgbClr val="000000"/>
              </a:buClr>
              <a:buSzPct val="75000"/>
              <a:buFont typeface="Symbol" charset="2"/>
              <a:buChar char=""/>
            </a:pPr>
            <a:r>
              <a:rPr lang="de-DE" sz="2800" b="0" strike="noStrike" spc="-1">
                <a:solidFill>
                  <a:srgbClr val="000000"/>
                </a:solidFill>
                <a:latin typeface="Arial"/>
              </a:rPr>
              <a:t>Zweite Gliederungsebene</a:t>
            </a:r>
          </a:p>
          <a:p>
            <a:pPr marL="1296000" lvl="2" indent="-288000">
              <a:spcBef>
                <a:spcPts val="850"/>
              </a:spcBef>
              <a:buClr>
                <a:srgbClr val="000000"/>
              </a:buClr>
              <a:buSzPct val="45000"/>
              <a:buFont typeface="Wingdings" charset="2"/>
              <a:buChar char=""/>
            </a:pPr>
            <a:r>
              <a:rPr lang="de-DE" sz="2400" b="0" strike="noStrike" spc="-1">
                <a:solidFill>
                  <a:srgbClr val="000000"/>
                </a:solidFill>
                <a:latin typeface="Arial"/>
              </a:rPr>
              <a:t>Dritte Gliederungsebene</a:t>
            </a:r>
          </a:p>
          <a:p>
            <a:pPr marL="1728000" lvl="3" indent="-216000">
              <a:spcBef>
                <a:spcPts val="567"/>
              </a:spcBef>
              <a:buClr>
                <a:srgbClr val="000000"/>
              </a:buClr>
              <a:buSzPct val="75000"/>
              <a:buFont typeface="Symbol" charset="2"/>
              <a:buChar char=""/>
            </a:pPr>
            <a:r>
              <a:rPr lang="de-DE" sz="2000" b="0" strike="noStrike" spc="-1">
                <a:solidFill>
                  <a:srgbClr val="000000"/>
                </a:solidFill>
                <a:latin typeface="Arial"/>
              </a:rPr>
              <a:t>Vierte Gliederungsebene</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Arial"/>
              </a:rPr>
              <a:t>Fünfte Gliederungsebene</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Arial"/>
              </a:rPr>
              <a:t>Sechste Gliederungsebene</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Arial"/>
              </a:rPr>
              <a:t>Siebte Gliederungsebene</a:t>
            </a: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8" name="Bild 17"/>
          <p:cNvPicPr/>
          <p:nvPr/>
        </p:nvPicPr>
        <p:blipFill>
          <a:blip r:embed="rId3"/>
          <a:srcRect l="-2496" t="9397" r="30683" b="6888"/>
          <a:stretch/>
        </p:blipFill>
        <p:spPr>
          <a:xfrm>
            <a:off x="0" y="0"/>
            <a:ext cx="6094440" cy="6856920"/>
          </a:xfrm>
          <a:prstGeom prst="rect">
            <a:avLst/>
          </a:prstGeom>
          <a:ln w="0">
            <a:noFill/>
          </a:ln>
        </p:spPr>
      </p:pic>
      <p:pic>
        <p:nvPicPr>
          <p:cNvPr id="99" name="Bildplatzhalter 2" descr="alumni-club-logo.png"/>
          <p:cNvPicPr/>
          <p:nvPr/>
        </p:nvPicPr>
        <p:blipFill>
          <a:blip r:embed="rId4"/>
          <a:srcRect t="12120" b="9413"/>
          <a:stretch/>
        </p:blipFill>
        <p:spPr>
          <a:xfrm>
            <a:off x="457560" y="1354320"/>
            <a:ext cx="1997280" cy="653400"/>
          </a:xfrm>
          <a:prstGeom prst="rect">
            <a:avLst/>
          </a:prstGeom>
          <a:ln w="0">
            <a:noFill/>
          </a:ln>
        </p:spPr>
      </p:pic>
      <p:pic>
        <p:nvPicPr>
          <p:cNvPr id="100" name="Bild 12"/>
          <p:cNvPicPr/>
          <p:nvPr/>
        </p:nvPicPr>
        <p:blipFill>
          <a:blip r:embed="rId5"/>
          <a:stretch/>
        </p:blipFill>
        <p:spPr>
          <a:xfrm>
            <a:off x="457560" y="320760"/>
            <a:ext cx="1997280" cy="66240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de-DE" sz="4400" b="0" strike="noStrike" spc="-1">
                <a:solidFill>
                  <a:srgbClr val="000000"/>
                </a:solidFill>
                <a:latin typeface="Arial"/>
              </a:rPr>
              <a:t>Format des Titeltextes durch Klicken bearbeiten</a:t>
            </a:r>
          </a:p>
        </p:txBody>
      </p:sp>
      <p:sp>
        <p:nvSpPr>
          <p:cNvPr id="102"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3200" b="0" strike="noStrike" spc="-1">
                <a:solidFill>
                  <a:srgbClr val="000000"/>
                </a:solidFill>
                <a:latin typeface="Arial"/>
              </a:rPr>
              <a:t>Format des Gliederungstextes durch Klicken bearbeiten</a:t>
            </a:r>
          </a:p>
          <a:p>
            <a:pPr marL="864000" lvl="1" indent="-324000">
              <a:spcBef>
                <a:spcPts val="1134"/>
              </a:spcBef>
              <a:buClr>
                <a:srgbClr val="000000"/>
              </a:buClr>
              <a:buSzPct val="75000"/>
              <a:buFont typeface="Symbol" charset="2"/>
              <a:buChar char=""/>
            </a:pPr>
            <a:r>
              <a:rPr lang="de-DE" sz="2800" b="0" strike="noStrike" spc="-1">
                <a:solidFill>
                  <a:srgbClr val="000000"/>
                </a:solidFill>
                <a:latin typeface="Arial"/>
              </a:rPr>
              <a:t>Zweite Gliederungsebene</a:t>
            </a:r>
          </a:p>
          <a:p>
            <a:pPr marL="1296000" lvl="2" indent="-288000">
              <a:spcBef>
                <a:spcPts val="850"/>
              </a:spcBef>
              <a:buClr>
                <a:srgbClr val="000000"/>
              </a:buClr>
              <a:buSzPct val="45000"/>
              <a:buFont typeface="Wingdings" charset="2"/>
              <a:buChar char=""/>
            </a:pPr>
            <a:r>
              <a:rPr lang="de-DE" sz="2400" b="0" strike="noStrike" spc="-1">
                <a:solidFill>
                  <a:srgbClr val="000000"/>
                </a:solidFill>
                <a:latin typeface="Arial"/>
              </a:rPr>
              <a:t>Dritte Gliederungsebene</a:t>
            </a:r>
          </a:p>
          <a:p>
            <a:pPr marL="1728000" lvl="3" indent="-216000">
              <a:spcBef>
                <a:spcPts val="567"/>
              </a:spcBef>
              <a:buClr>
                <a:srgbClr val="000000"/>
              </a:buClr>
              <a:buSzPct val="75000"/>
              <a:buFont typeface="Symbol" charset="2"/>
              <a:buChar char=""/>
            </a:pPr>
            <a:r>
              <a:rPr lang="de-DE" sz="2000" b="0" strike="noStrike" spc="-1">
                <a:solidFill>
                  <a:srgbClr val="000000"/>
                </a:solidFill>
                <a:latin typeface="Arial"/>
              </a:rPr>
              <a:t>Vierte Gliederungsebene</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Arial"/>
              </a:rPr>
              <a:t>Fünfte Gliederungsebene</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Arial"/>
              </a:rPr>
              <a:t>Sechste Gliederungsebene</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Arial"/>
              </a:rPr>
              <a:t>Siebte Gliederungsebene</a:t>
            </a: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3" name="Bild 14"/>
          <p:cNvPicPr/>
          <p:nvPr/>
        </p:nvPicPr>
        <p:blipFill>
          <a:blip r:embed="rId3"/>
          <a:srcRect t="9397" b="48669"/>
          <a:stretch/>
        </p:blipFill>
        <p:spPr>
          <a:xfrm>
            <a:off x="797400" y="0"/>
            <a:ext cx="8487000" cy="3434040"/>
          </a:xfrm>
          <a:prstGeom prst="rect">
            <a:avLst/>
          </a:prstGeom>
          <a:ln w="0">
            <a:noFill/>
          </a:ln>
        </p:spPr>
      </p:pic>
      <p:sp>
        <p:nvSpPr>
          <p:cNvPr id="104" name="Rectangle 8"/>
          <p:cNvSpPr/>
          <p:nvPr/>
        </p:nvSpPr>
        <p:spPr>
          <a:xfrm>
            <a:off x="0" y="3430440"/>
            <a:ext cx="12191040" cy="3426480"/>
          </a:xfrm>
          <a:prstGeom prst="rect">
            <a:avLst/>
          </a:prstGeom>
          <a:solidFill>
            <a:srgbClr val="009CDD"/>
          </a:solidFill>
          <a:ln>
            <a:noFill/>
          </a:ln>
        </p:spPr>
        <p:style>
          <a:lnRef idx="2">
            <a:schemeClr val="accent1">
              <a:shade val="50000"/>
            </a:schemeClr>
          </a:lnRef>
          <a:fillRef idx="1">
            <a:schemeClr val="accent1"/>
          </a:fillRef>
          <a:effectRef idx="0">
            <a:schemeClr val="accent1"/>
          </a:effectRef>
          <a:fontRef idx="minor"/>
        </p:style>
        <p:txBody>
          <a:bodyPr horzOverflow="overflow" lIns="90000" tIns="45000" rIns="90000" bIns="45000" numCol="1" spcCol="0" anchor="ctr">
            <a:noAutofit/>
          </a:bodyPr>
          <a:lstStyle/>
          <a:p>
            <a:pPr algn="ctr" defTabSz="914400">
              <a:lnSpc>
                <a:spcPct val="100000"/>
              </a:lnSpc>
            </a:pPr>
            <a:endParaRPr lang="en-US" sz="1800" b="0" strike="noStrike" spc="-1">
              <a:solidFill>
                <a:schemeClr val="lt1"/>
              </a:solidFill>
              <a:latin typeface="Arial"/>
              <a:ea typeface="Arial Unicode MS"/>
            </a:endParaRPr>
          </a:p>
        </p:txBody>
      </p:sp>
      <p:pic>
        <p:nvPicPr>
          <p:cNvPr id="105" name="Bild 11"/>
          <p:cNvPicPr/>
          <p:nvPr/>
        </p:nvPicPr>
        <p:blipFill>
          <a:blip r:embed="rId4"/>
          <a:stretch/>
        </p:blipFill>
        <p:spPr>
          <a:xfrm>
            <a:off x="9828000" y="321840"/>
            <a:ext cx="1997280" cy="662400"/>
          </a:xfrm>
          <a:prstGeom prst="rect">
            <a:avLst/>
          </a:prstGeom>
          <a:ln w="0">
            <a:noFill/>
          </a:ln>
        </p:spPr>
      </p:pic>
      <p:pic>
        <p:nvPicPr>
          <p:cNvPr id="106" name="Bild 15"/>
          <p:cNvPicPr/>
          <p:nvPr/>
        </p:nvPicPr>
        <p:blipFill>
          <a:blip r:embed="rId5"/>
          <a:srcRect t="51219" b="6888"/>
          <a:stretch/>
        </p:blipFill>
        <p:spPr>
          <a:xfrm>
            <a:off x="797400" y="3426120"/>
            <a:ext cx="8487000" cy="343080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7" name="Bild 11"/>
          <p:cNvPicPr/>
          <p:nvPr/>
        </p:nvPicPr>
        <p:blipFill>
          <a:blip r:embed="rId3"/>
          <a:stretch/>
        </p:blipFill>
        <p:spPr>
          <a:xfrm>
            <a:off x="9731880" y="321840"/>
            <a:ext cx="1997280" cy="662400"/>
          </a:xfrm>
          <a:prstGeom prst="rect">
            <a:avLst/>
          </a:prstGeom>
          <a:ln w="0">
            <a:noFill/>
          </a:ln>
        </p:spPr>
      </p:pic>
      <p:sp>
        <p:nvSpPr>
          <p:cNvPr id="108" name="PlaceHolder 1"/>
          <p:cNvSpPr>
            <a:spLocks noGrp="1"/>
          </p:cNvSpPr>
          <p:nvPr>
            <p:ph type="ftr" idx="23"/>
          </p:nvPr>
        </p:nvSpPr>
        <p:spPr>
          <a:xfrm>
            <a:off x="4165560" y="6356520"/>
            <a:ext cx="3859560" cy="36396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de-DE" sz="1400" b="0" strike="noStrike" spc="-1">
                <a:solidFill>
                  <a:srgbClr val="000000"/>
                </a:solidFill>
                <a:latin typeface="Times New Roman"/>
              </a:defRPr>
            </a:lvl1pPr>
          </a:lstStyle>
          <a:p>
            <a:pPr indent="0" algn="ctr">
              <a:lnSpc>
                <a:spcPct val="100000"/>
              </a:lnSpc>
              <a:buNone/>
              <a:tabLst>
                <a:tab pos="0" algn="l"/>
              </a:tabLst>
            </a:pPr>
            <a:r>
              <a:rPr lang="de-DE" sz="1400" b="0" strike="noStrike" spc="-1">
                <a:solidFill>
                  <a:srgbClr val="000000"/>
                </a:solidFill>
                <a:latin typeface="Times New Roman"/>
              </a:rPr>
              <a:t>&lt;Fußzeile&gt;</a:t>
            </a:r>
          </a:p>
        </p:txBody>
      </p:sp>
      <p:sp>
        <p:nvSpPr>
          <p:cNvPr id="109" name="PlaceHolder 2"/>
          <p:cNvSpPr>
            <a:spLocks noGrp="1"/>
          </p:cNvSpPr>
          <p:nvPr>
            <p:ph type="sldNum" idx="24"/>
          </p:nvPr>
        </p:nvSpPr>
        <p:spPr>
          <a:xfrm>
            <a:off x="8737560" y="6356520"/>
            <a:ext cx="2843640" cy="36396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1000" b="0" strike="noStrike" spc="-1">
                <a:solidFill>
                  <a:schemeClr val="accent1"/>
                </a:solidFill>
                <a:latin typeface="Arial"/>
                <a:ea typeface="Arial Unicode MS"/>
              </a:defRPr>
            </a:lvl1pPr>
          </a:lstStyle>
          <a:p>
            <a:pPr indent="0" algn="r" defTabSz="914400">
              <a:lnSpc>
                <a:spcPct val="100000"/>
              </a:lnSpc>
              <a:buNone/>
              <a:tabLst>
                <a:tab pos="0" algn="l"/>
              </a:tabLst>
            </a:pPr>
            <a:fld id="{902190A1-1C12-49E2-BC54-3452E41EDC80}" type="slidenum">
              <a:rPr lang="de-DE" sz="1000" b="0" strike="noStrike" spc="-1">
                <a:solidFill>
                  <a:schemeClr val="accent1"/>
                </a:solidFill>
                <a:latin typeface="Arial"/>
                <a:ea typeface="Arial Unicode MS"/>
              </a:rPr>
              <a:t>‹Nr.›</a:t>
            </a:fld>
            <a:endParaRPr lang="de-DE" sz="1000" b="0" strike="noStrike" spc="-1">
              <a:solidFill>
                <a:srgbClr val="000000"/>
              </a:solidFill>
              <a:latin typeface="Times New Roman"/>
            </a:endParaRPr>
          </a:p>
        </p:txBody>
      </p:sp>
      <p:sp>
        <p:nvSpPr>
          <p:cNvPr id="110" name="PlaceHolder 3"/>
          <p:cNvSpPr>
            <a:spLocks noGrp="1"/>
          </p:cNvSpPr>
          <p:nvPr>
            <p:ph type="dt" idx="25"/>
          </p:nvPr>
        </p:nvSpPr>
        <p:spPr>
          <a:xfrm>
            <a:off x="609480" y="6356520"/>
            <a:ext cx="2843640" cy="363960"/>
          </a:xfrm>
          <a:prstGeom prst="rect">
            <a:avLst/>
          </a:prstGeom>
          <a:noFill/>
          <a:ln w="0">
            <a:noFill/>
          </a:ln>
        </p:spPr>
        <p:txBody>
          <a:bodyPr lIns="91440" tIns="45720" rIns="91440" bIns="45720" anchor="ctr">
            <a:noAutofit/>
          </a:bodyPr>
          <a:lstStyle>
            <a:lvl1pPr indent="0">
              <a:buNone/>
              <a:defRPr lang="de-DE" sz="1400" b="0" strike="noStrike" spc="-1">
                <a:solidFill>
                  <a:srgbClr val="000000"/>
                </a:solidFill>
                <a:latin typeface="Times New Roman"/>
              </a:defRPr>
            </a:lvl1pPr>
          </a:lstStyle>
          <a:p>
            <a:pPr indent="0">
              <a:buNone/>
            </a:pPr>
            <a:r>
              <a:rPr lang="de-DE" sz="1400" b="0" strike="noStrike" spc="-1">
                <a:solidFill>
                  <a:srgbClr val="000000"/>
                </a:solidFill>
                <a:latin typeface="Times New Roman"/>
              </a:rPr>
              <a:t>&lt;Datum/Uhrzeit&gt;</a:t>
            </a:r>
          </a:p>
        </p:txBody>
      </p:sp>
      <p:sp>
        <p:nvSpPr>
          <p:cNvPr id="111"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de-DE" sz="4400" b="0" strike="noStrike" spc="-1">
                <a:solidFill>
                  <a:srgbClr val="000000"/>
                </a:solidFill>
                <a:latin typeface="Arial"/>
              </a:rPr>
              <a:t>Format des Titeltextes durch Klicken bearbeiten</a:t>
            </a:r>
          </a:p>
        </p:txBody>
      </p:sp>
      <p:sp>
        <p:nvSpPr>
          <p:cNvPr id="112"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3200" b="0" strike="noStrike" spc="-1">
                <a:solidFill>
                  <a:srgbClr val="000000"/>
                </a:solidFill>
                <a:latin typeface="Arial"/>
              </a:rPr>
              <a:t>Format des Gliederungstextes durch Klicken bearbeiten</a:t>
            </a:r>
          </a:p>
          <a:p>
            <a:pPr marL="864000" lvl="1" indent="-324000">
              <a:spcBef>
                <a:spcPts val="1134"/>
              </a:spcBef>
              <a:buClr>
                <a:srgbClr val="000000"/>
              </a:buClr>
              <a:buSzPct val="75000"/>
              <a:buFont typeface="Symbol" charset="2"/>
              <a:buChar char=""/>
            </a:pPr>
            <a:r>
              <a:rPr lang="de-DE" sz="2800" b="0" strike="noStrike" spc="-1">
                <a:solidFill>
                  <a:srgbClr val="000000"/>
                </a:solidFill>
                <a:latin typeface="Arial"/>
              </a:rPr>
              <a:t>Zweite Gliederungsebene</a:t>
            </a:r>
          </a:p>
          <a:p>
            <a:pPr marL="1296000" lvl="2" indent="-288000">
              <a:spcBef>
                <a:spcPts val="850"/>
              </a:spcBef>
              <a:buClr>
                <a:srgbClr val="000000"/>
              </a:buClr>
              <a:buSzPct val="45000"/>
              <a:buFont typeface="Wingdings" charset="2"/>
              <a:buChar char=""/>
            </a:pPr>
            <a:r>
              <a:rPr lang="de-DE" sz="2400" b="0" strike="noStrike" spc="-1">
                <a:solidFill>
                  <a:srgbClr val="000000"/>
                </a:solidFill>
                <a:latin typeface="Arial"/>
              </a:rPr>
              <a:t>Dritte Gliederungsebene</a:t>
            </a:r>
          </a:p>
          <a:p>
            <a:pPr marL="1728000" lvl="3" indent="-216000">
              <a:spcBef>
                <a:spcPts val="567"/>
              </a:spcBef>
              <a:buClr>
                <a:srgbClr val="000000"/>
              </a:buClr>
              <a:buSzPct val="75000"/>
              <a:buFont typeface="Symbol" charset="2"/>
              <a:buChar char=""/>
            </a:pPr>
            <a:r>
              <a:rPr lang="de-DE" sz="2000" b="0" strike="noStrike" spc="-1">
                <a:solidFill>
                  <a:srgbClr val="000000"/>
                </a:solidFill>
                <a:latin typeface="Arial"/>
              </a:rPr>
              <a:t>Vierte Gliederungsebene</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Arial"/>
              </a:rPr>
              <a:t>Fünfte Gliederungsebene</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Arial"/>
              </a:rPr>
              <a:t>Sechste Gliederungsebene</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Arial"/>
              </a:rPr>
              <a:t>Siebte Gliederungsebene</a:t>
            </a: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 name="Rechteck 8"/>
          <p:cNvSpPr/>
          <p:nvPr/>
        </p:nvSpPr>
        <p:spPr>
          <a:xfrm>
            <a:off x="0" y="0"/>
            <a:ext cx="1791000" cy="6856920"/>
          </a:xfrm>
          <a:prstGeom prst="rect">
            <a:avLst/>
          </a:prstGeom>
          <a:solidFill>
            <a:srgbClr val="009CDD"/>
          </a:solidFill>
          <a:ln>
            <a:noFill/>
          </a:ln>
        </p:spPr>
        <p:style>
          <a:lnRef idx="2">
            <a:schemeClr val="accent1">
              <a:shade val="50000"/>
            </a:schemeClr>
          </a:lnRef>
          <a:fillRef idx="1">
            <a:schemeClr val="accent1"/>
          </a:fillRef>
          <a:effectRef idx="0">
            <a:schemeClr val="accent1"/>
          </a:effectRef>
          <a:fontRef idx="minor"/>
        </p:style>
        <p:txBody>
          <a:bodyPr horzOverflow="overflow" lIns="90000" tIns="45000" rIns="90000" bIns="45000" numCol="1" spcCol="0" anchor="ctr">
            <a:noAutofit/>
          </a:bodyPr>
          <a:lstStyle/>
          <a:p>
            <a:pPr algn="ctr" defTabSz="914400">
              <a:lnSpc>
                <a:spcPct val="100000"/>
              </a:lnSpc>
            </a:pPr>
            <a:endParaRPr lang="de-DE" sz="1800" b="0" strike="noStrike" spc="-1">
              <a:solidFill>
                <a:schemeClr val="lt1"/>
              </a:solidFill>
              <a:latin typeface="Arial"/>
              <a:ea typeface="Arial Unicode MS"/>
            </a:endParaRPr>
          </a:p>
        </p:txBody>
      </p:sp>
      <p:pic>
        <p:nvPicPr>
          <p:cNvPr id="29" name="Bild 11"/>
          <p:cNvPicPr/>
          <p:nvPr/>
        </p:nvPicPr>
        <p:blipFill>
          <a:blip r:embed="rId3"/>
          <a:stretch/>
        </p:blipFill>
        <p:spPr>
          <a:xfrm>
            <a:off x="9731880" y="321840"/>
            <a:ext cx="1997280" cy="662400"/>
          </a:xfrm>
          <a:prstGeom prst="rect">
            <a:avLst/>
          </a:prstGeom>
          <a:ln w="0">
            <a:noFill/>
          </a:ln>
        </p:spPr>
      </p:pic>
      <p:sp>
        <p:nvSpPr>
          <p:cNvPr id="30" name="PlaceHolder 1"/>
          <p:cNvSpPr>
            <a:spLocks noGrp="1"/>
          </p:cNvSpPr>
          <p:nvPr>
            <p:ph type="sldNum" idx="1"/>
          </p:nvPr>
        </p:nvSpPr>
        <p:spPr>
          <a:xfrm>
            <a:off x="8737560" y="6356520"/>
            <a:ext cx="2843640" cy="36396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1000" b="0" strike="noStrike" spc="-1">
                <a:solidFill>
                  <a:schemeClr val="accent1"/>
                </a:solidFill>
                <a:latin typeface="Arial"/>
                <a:ea typeface="Arial Unicode MS"/>
              </a:defRPr>
            </a:lvl1pPr>
          </a:lstStyle>
          <a:p>
            <a:pPr indent="0" algn="r" defTabSz="914400">
              <a:lnSpc>
                <a:spcPct val="100000"/>
              </a:lnSpc>
              <a:buNone/>
              <a:tabLst>
                <a:tab pos="0" algn="l"/>
              </a:tabLst>
            </a:pPr>
            <a:fld id="{760E639D-8B59-42D3-ADA7-438E9793A8C0}" type="slidenum">
              <a:rPr lang="de-DE" sz="1000" b="0" strike="noStrike" spc="-1">
                <a:solidFill>
                  <a:schemeClr val="accent1"/>
                </a:solidFill>
                <a:latin typeface="Arial"/>
                <a:ea typeface="Arial Unicode MS"/>
              </a:rPr>
              <a:t>‹Nr.›</a:t>
            </a:fld>
            <a:endParaRPr lang="de-DE" sz="10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3" name="Bild 11"/>
          <p:cNvPicPr/>
          <p:nvPr/>
        </p:nvPicPr>
        <p:blipFill>
          <a:blip r:embed="rId3"/>
          <a:stretch/>
        </p:blipFill>
        <p:spPr>
          <a:xfrm>
            <a:off x="9731880" y="321840"/>
            <a:ext cx="1997280" cy="662400"/>
          </a:xfrm>
          <a:prstGeom prst="rect">
            <a:avLst/>
          </a:prstGeom>
          <a:ln w="0">
            <a:noFill/>
          </a:ln>
        </p:spPr>
      </p:pic>
      <p:sp>
        <p:nvSpPr>
          <p:cNvPr id="114" name="PlaceHolder 1"/>
          <p:cNvSpPr>
            <a:spLocks noGrp="1"/>
          </p:cNvSpPr>
          <p:nvPr>
            <p:ph type="ftr" idx="26"/>
          </p:nvPr>
        </p:nvSpPr>
        <p:spPr>
          <a:xfrm>
            <a:off x="4165560" y="6356520"/>
            <a:ext cx="3859560" cy="36396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de-DE" sz="1400" b="0" strike="noStrike" spc="-1">
                <a:solidFill>
                  <a:srgbClr val="000000"/>
                </a:solidFill>
                <a:latin typeface="Times New Roman"/>
              </a:defRPr>
            </a:lvl1pPr>
          </a:lstStyle>
          <a:p>
            <a:pPr indent="0" algn="ctr">
              <a:lnSpc>
                <a:spcPct val="100000"/>
              </a:lnSpc>
              <a:buNone/>
              <a:tabLst>
                <a:tab pos="0" algn="l"/>
              </a:tabLst>
            </a:pPr>
            <a:r>
              <a:rPr lang="de-DE" sz="1400" b="0" strike="noStrike" spc="-1">
                <a:solidFill>
                  <a:srgbClr val="000000"/>
                </a:solidFill>
                <a:latin typeface="Times New Roman"/>
              </a:rPr>
              <a:t>&lt;Fußzeile&gt;</a:t>
            </a:r>
          </a:p>
        </p:txBody>
      </p:sp>
      <p:sp>
        <p:nvSpPr>
          <p:cNvPr id="115" name="PlaceHolder 2"/>
          <p:cNvSpPr>
            <a:spLocks noGrp="1"/>
          </p:cNvSpPr>
          <p:nvPr>
            <p:ph type="sldNum" idx="27"/>
          </p:nvPr>
        </p:nvSpPr>
        <p:spPr>
          <a:xfrm>
            <a:off x="8737560" y="6356520"/>
            <a:ext cx="2843640" cy="36396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1000" b="0" strike="noStrike" spc="-1">
                <a:solidFill>
                  <a:schemeClr val="accent1"/>
                </a:solidFill>
                <a:latin typeface="Arial"/>
                <a:ea typeface="Arial Unicode MS"/>
              </a:defRPr>
            </a:lvl1pPr>
          </a:lstStyle>
          <a:p>
            <a:pPr indent="0" algn="r" defTabSz="914400">
              <a:lnSpc>
                <a:spcPct val="100000"/>
              </a:lnSpc>
              <a:buNone/>
              <a:tabLst>
                <a:tab pos="0" algn="l"/>
              </a:tabLst>
            </a:pPr>
            <a:fld id="{5B86E4B9-EA60-40A3-84E2-53721E1557A6}" type="slidenum">
              <a:rPr lang="de-DE" sz="1000" b="0" strike="noStrike" spc="-1">
                <a:solidFill>
                  <a:schemeClr val="accent1"/>
                </a:solidFill>
                <a:latin typeface="Arial"/>
                <a:ea typeface="Arial Unicode MS"/>
              </a:rPr>
              <a:t>‹Nr.›</a:t>
            </a:fld>
            <a:endParaRPr lang="de-DE" sz="1000" b="0" strike="noStrike" spc="-1">
              <a:solidFill>
                <a:srgbClr val="000000"/>
              </a:solidFill>
              <a:latin typeface="Times New Roman"/>
            </a:endParaRPr>
          </a:p>
        </p:txBody>
      </p:sp>
      <p:sp>
        <p:nvSpPr>
          <p:cNvPr id="116" name="PlaceHolder 3"/>
          <p:cNvSpPr>
            <a:spLocks noGrp="1"/>
          </p:cNvSpPr>
          <p:nvPr>
            <p:ph type="dt" idx="28"/>
          </p:nvPr>
        </p:nvSpPr>
        <p:spPr>
          <a:xfrm>
            <a:off x="609480" y="6356520"/>
            <a:ext cx="2843640" cy="363960"/>
          </a:xfrm>
          <a:prstGeom prst="rect">
            <a:avLst/>
          </a:prstGeom>
          <a:noFill/>
          <a:ln w="0">
            <a:noFill/>
          </a:ln>
        </p:spPr>
        <p:txBody>
          <a:bodyPr lIns="91440" tIns="45720" rIns="91440" bIns="45720" anchor="ctr">
            <a:noAutofit/>
          </a:bodyPr>
          <a:lstStyle>
            <a:lvl1pPr indent="0">
              <a:buNone/>
              <a:defRPr lang="de-DE" sz="1400" b="0" strike="noStrike" spc="-1">
                <a:solidFill>
                  <a:srgbClr val="000000"/>
                </a:solidFill>
                <a:latin typeface="Times New Roman"/>
              </a:defRPr>
            </a:lvl1pPr>
          </a:lstStyle>
          <a:p>
            <a:pPr indent="0">
              <a:buNone/>
            </a:pPr>
            <a:r>
              <a:rPr lang="de-DE" sz="1400" b="0" strike="noStrike" spc="-1">
                <a:solidFill>
                  <a:srgbClr val="000000"/>
                </a:solidFill>
                <a:latin typeface="Times New Roman"/>
              </a:rPr>
              <a:t>&lt;Datum/Uhrzeit&gt;</a:t>
            </a: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 name="Rechteck 18"/>
          <p:cNvSpPr/>
          <p:nvPr/>
        </p:nvSpPr>
        <p:spPr>
          <a:xfrm>
            <a:off x="0" y="0"/>
            <a:ext cx="2773440" cy="6856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horzOverflow="overflow" lIns="90000" tIns="45000" rIns="90000" bIns="45000" numCol="1" spcCol="0" anchor="ctr">
            <a:noAutofit/>
          </a:bodyPr>
          <a:lstStyle/>
          <a:p>
            <a:pPr algn="ctr" defTabSz="914400">
              <a:lnSpc>
                <a:spcPct val="100000"/>
              </a:lnSpc>
            </a:pPr>
            <a:endParaRPr lang="de-DE" sz="1800" b="0" strike="noStrike" spc="-1">
              <a:solidFill>
                <a:schemeClr val="lt1"/>
              </a:solidFill>
              <a:latin typeface="Arial"/>
              <a:ea typeface="Arial Unicode MS"/>
            </a:endParaRPr>
          </a:p>
        </p:txBody>
      </p:sp>
      <p:grpSp>
        <p:nvGrpSpPr>
          <p:cNvPr id="32" name="그룹 6"/>
          <p:cNvGrpSpPr/>
          <p:nvPr/>
        </p:nvGrpSpPr>
        <p:grpSpPr>
          <a:xfrm>
            <a:off x="1059120" y="3809880"/>
            <a:ext cx="587520" cy="586440"/>
            <a:chOff x="1059120" y="3809880"/>
            <a:chExt cx="587520" cy="586440"/>
          </a:xfrm>
        </p:grpSpPr>
        <p:sp>
          <p:nvSpPr>
            <p:cNvPr id="33" name="직사각형 7"/>
            <p:cNvSpPr/>
            <p:nvPr/>
          </p:nvSpPr>
          <p:spPr>
            <a:xfrm>
              <a:off x="1059120" y="3809880"/>
              <a:ext cx="145800" cy="5864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rial"/>
                <a:ea typeface="Arial Unicode MS"/>
              </a:endParaRPr>
            </a:p>
          </p:txBody>
        </p:sp>
        <p:sp>
          <p:nvSpPr>
            <p:cNvPr id="34" name="직사각형 10"/>
            <p:cNvSpPr/>
            <p:nvPr/>
          </p:nvSpPr>
          <p:spPr>
            <a:xfrm rot="5400000">
              <a:off x="1353960" y="4103640"/>
              <a:ext cx="145800" cy="4395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rial"/>
                <a:ea typeface="Arial Unicode MS"/>
              </a:endParaRPr>
            </a:p>
          </p:txBody>
        </p:sp>
      </p:grpSp>
      <p:pic>
        <p:nvPicPr>
          <p:cNvPr id="35" name="Bild 11"/>
          <p:cNvPicPr/>
          <p:nvPr/>
        </p:nvPicPr>
        <p:blipFill>
          <a:blip r:embed="rId3"/>
          <a:stretch/>
        </p:blipFill>
        <p:spPr>
          <a:xfrm>
            <a:off x="9731880" y="321840"/>
            <a:ext cx="1997280" cy="66240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 name="Rechteck 3"/>
          <p:cNvSpPr/>
          <p:nvPr/>
        </p:nvSpPr>
        <p:spPr>
          <a:xfrm>
            <a:off x="0" y="0"/>
            <a:ext cx="6102360" cy="6856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horzOverflow="overflow" lIns="90000" tIns="45000" rIns="90000" bIns="45000" numCol="1" spcCol="0" anchor="ctr">
            <a:noAutofit/>
          </a:bodyPr>
          <a:lstStyle/>
          <a:p>
            <a:pPr algn="ctr" defTabSz="914400">
              <a:lnSpc>
                <a:spcPct val="100000"/>
              </a:lnSpc>
            </a:pPr>
            <a:endParaRPr lang="de-DE" sz="1800" b="0" strike="noStrike" spc="-1">
              <a:solidFill>
                <a:schemeClr val="lt1"/>
              </a:solidFill>
              <a:latin typeface="Arial"/>
              <a:ea typeface="Arial Unicode MS"/>
            </a:endParaRPr>
          </a:p>
        </p:txBody>
      </p:sp>
      <p:grpSp>
        <p:nvGrpSpPr>
          <p:cNvPr id="37" name="그룹 3"/>
          <p:cNvGrpSpPr/>
          <p:nvPr/>
        </p:nvGrpSpPr>
        <p:grpSpPr>
          <a:xfrm>
            <a:off x="4937400" y="321840"/>
            <a:ext cx="587520" cy="586440"/>
            <a:chOff x="4937400" y="321840"/>
            <a:chExt cx="587520" cy="586440"/>
          </a:xfrm>
        </p:grpSpPr>
        <p:sp>
          <p:nvSpPr>
            <p:cNvPr id="38" name="직사각형 4"/>
            <p:cNvSpPr/>
            <p:nvPr/>
          </p:nvSpPr>
          <p:spPr>
            <a:xfrm rot="10800000">
              <a:off x="5379120" y="321840"/>
              <a:ext cx="145800" cy="5864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rial"/>
                <a:ea typeface="Arial Unicode MS"/>
              </a:endParaRPr>
            </a:p>
          </p:txBody>
        </p:sp>
        <p:sp>
          <p:nvSpPr>
            <p:cNvPr id="39" name="직사각형 5"/>
            <p:cNvSpPr/>
            <p:nvPr/>
          </p:nvSpPr>
          <p:spPr>
            <a:xfrm rot="16200000">
              <a:off x="5084280" y="174960"/>
              <a:ext cx="145800" cy="4395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rial"/>
                <a:ea typeface="Arial Unicode MS"/>
              </a:endParaRPr>
            </a:p>
          </p:txBody>
        </p:sp>
      </p:grpSp>
      <p:grpSp>
        <p:nvGrpSpPr>
          <p:cNvPr id="40" name="그룹 6"/>
          <p:cNvGrpSpPr/>
          <p:nvPr/>
        </p:nvGrpSpPr>
        <p:grpSpPr>
          <a:xfrm>
            <a:off x="678960" y="5597640"/>
            <a:ext cx="587520" cy="586440"/>
            <a:chOff x="678960" y="5597640"/>
            <a:chExt cx="587520" cy="586440"/>
          </a:xfrm>
        </p:grpSpPr>
        <p:sp>
          <p:nvSpPr>
            <p:cNvPr id="41" name="직사각형 7"/>
            <p:cNvSpPr/>
            <p:nvPr/>
          </p:nvSpPr>
          <p:spPr>
            <a:xfrm>
              <a:off x="678960" y="5597640"/>
              <a:ext cx="145800" cy="5864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rial"/>
                <a:ea typeface="Arial Unicode MS"/>
              </a:endParaRPr>
            </a:p>
          </p:txBody>
        </p:sp>
        <p:sp>
          <p:nvSpPr>
            <p:cNvPr id="42" name="직사각형 10"/>
            <p:cNvSpPr/>
            <p:nvPr/>
          </p:nvSpPr>
          <p:spPr>
            <a:xfrm rot="5400000">
              <a:off x="973800" y="5891400"/>
              <a:ext cx="145800" cy="4395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rial"/>
                <a:ea typeface="Arial Unicode MS"/>
              </a:endParaRPr>
            </a:p>
          </p:txBody>
        </p:sp>
      </p:gr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3" name="Bild 11"/>
          <p:cNvPicPr/>
          <p:nvPr/>
        </p:nvPicPr>
        <p:blipFill>
          <a:blip r:embed="rId3"/>
          <a:stretch/>
        </p:blipFill>
        <p:spPr>
          <a:xfrm>
            <a:off x="9731880" y="321840"/>
            <a:ext cx="1997280" cy="662400"/>
          </a:xfrm>
          <a:prstGeom prst="rect">
            <a:avLst/>
          </a:prstGeom>
          <a:ln w="0">
            <a:noFill/>
          </a:ln>
        </p:spPr>
      </p:pic>
      <p:sp>
        <p:nvSpPr>
          <p:cNvPr id="44" name="PlaceHolder 1"/>
          <p:cNvSpPr>
            <a:spLocks noGrp="1"/>
          </p:cNvSpPr>
          <p:nvPr>
            <p:ph type="ftr" idx="2"/>
          </p:nvPr>
        </p:nvSpPr>
        <p:spPr>
          <a:xfrm>
            <a:off x="4165560" y="6356520"/>
            <a:ext cx="3859560" cy="36396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de-DE" sz="1400" b="0" strike="noStrike" spc="-1">
                <a:solidFill>
                  <a:srgbClr val="000000"/>
                </a:solidFill>
                <a:latin typeface="Times New Roman"/>
              </a:defRPr>
            </a:lvl1pPr>
          </a:lstStyle>
          <a:p>
            <a:pPr indent="0" algn="ctr">
              <a:lnSpc>
                <a:spcPct val="100000"/>
              </a:lnSpc>
              <a:buNone/>
              <a:tabLst>
                <a:tab pos="0" algn="l"/>
              </a:tabLst>
            </a:pPr>
            <a:r>
              <a:rPr lang="de-DE" sz="1400" b="0" strike="noStrike" spc="-1">
                <a:solidFill>
                  <a:srgbClr val="000000"/>
                </a:solidFill>
                <a:latin typeface="Times New Roman"/>
              </a:rPr>
              <a:t>&lt;Fußzeile&gt;</a:t>
            </a:r>
          </a:p>
        </p:txBody>
      </p:sp>
      <p:sp>
        <p:nvSpPr>
          <p:cNvPr id="45" name="PlaceHolder 2"/>
          <p:cNvSpPr>
            <a:spLocks noGrp="1"/>
          </p:cNvSpPr>
          <p:nvPr>
            <p:ph type="sldNum" idx="3"/>
          </p:nvPr>
        </p:nvSpPr>
        <p:spPr>
          <a:xfrm>
            <a:off x="8737560" y="6356520"/>
            <a:ext cx="2843640" cy="36396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1000" b="0" strike="noStrike" spc="-1">
                <a:solidFill>
                  <a:schemeClr val="accent1"/>
                </a:solidFill>
                <a:latin typeface="Arial"/>
                <a:ea typeface="Arial Unicode MS"/>
              </a:defRPr>
            </a:lvl1pPr>
          </a:lstStyle>
          <a:p>
            <a:pPr indent="0" algn="r" defTabSz="914400">
              <a:lnSpc>
                <a:spcPct val="100000"/>
              </a:lnSpc>
              <a:buNone/>
              <a:tabLst>
                <a:tab pos="0" algn="l"/>
              </a:tabLst>
            </a:pPr>
            <a:fld id="{6664DA29-CB22-4B4B-B6E2-A926077F3EF5}" type="slidenum">
              <a:rPr lang="de-DE" sz="1000" b="0" strike="noStrike" spc="-1">
                <a:solidFill>
                  <a:schemeClr val="accent1"/>
                </a:solidFill>
                <a:latin typeface="Arial"/>
                <a:ea typeface="Arial Unicode MS"/>
              </a:rPr>
              <a:t>‹Nr.›</a:t>
            </a:fld>
            <a:endParaRPr lang="de-DE" sz="1000" b="0" strike="noStrike" spc="-1">
              <a:solidFill>
                <a:srgbClr val="000000"/>
              </a:solidFill>
              <a:latin typeface="Times New Roman"/>
            </a:endParaRPr>
          </a:p>
        </p:txBody>
      </p:sp>
      <p:sp>
        <p:nvSpPr>
          <p:cNvPr id="46" name="PlaceHolder 3"/>
          <p:cNvSpPr>
            <a:spLocks noGrp="1"/>
          </p:cNvSpPr>
          <p:nvPr>
            <p:ph type="dt" idx="4"/>
          </p:nvPr>
        </p:nvSpPr>
        <p:spPr>
          <a:xfrm>
            <a:off x="609480" y="6356520"/>
            <a:ext cx="2843640" cy="363960"/>
          </a:xfrm>
          <a:prstGeom prst="rect">
            <a:avLst/>
          </a:prstGeom>
          <a:noFill/>
          <a:ln w="0">
            <a:noFill/>
          </a:ln>
        </p:spPr>
        <p:txBody>
          <a:bodyPr lIns="91440" tIns="45720" rIns="91440" bIns="45720" anchor="ctr">
            <a:noAutofit/>
          </a:bodyPr>
          <a:lstStyle>
            <a:lvl1pPr indent="0">
              <a:buNone/>
              <a:defRPr lang="de-DE" sz="1400" b="0" strike="noStrike" spc="-1">
                <a:solidFill>
                  <a:srgbClr val="000000"/>
                </a:solidFill>
                <a:latin typeface="Times New Roman"/>
              </a:defRPr>
            </a:lvl1pPr>
          </a:lstStyle>
          <a:p>
            <a:pPr indent="0">
              <a:buNone/>
            </a:pPr>
            <a:r>
              <a:rPr lang="de-DE" sz="1400" b="0" strike="noStrike" spc="-1">
                <a:solidFill>
                  <a:srgbClr val="000000"/>
                </a:solidFill>
                <a:latin typeface="Times New Roman"/>
              </a:rPr>
              <a:t>&lt;Datum/Uhrzeit&gt;</a:t>
            </a: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7" name="Bild 11"/>
          <p:cNvPicPr/>
          <p:nvPr/>
        </p:nvPicPr>
        <p:blipFill>
          <a:blip r:embed="rId3"/>
          <a:stretch/>
        </p:blipFill>
        <p:spPr>
          <a:xfrm>
            <a:off x="9731880" y="321840"/>
            <a:ext cx="1997280" cy="662400"/>
          </a:xfrm>
          <a:prstGeom prst="rect">
            <a:avLst/>
          </a:prstGeom>
          <a:ln w="0">
            <a:noFill/>
          </a:ln>
        </p:spPr>
      </p:pic>
      <p:sp>
        <p:nvSpPr>
          <p:cNvPr id="48" name="PlaceHolder 1"/>
          <p:cNvSpPr>
            <a:spLocks noGrp="1"/>
          </p:cNvSpPr>
          <p:nvPr>
            <p:ph type="ftr" idx="5"/>
          </p:nvPr>
        </p:nvSpPr>
        <p:spPr>
          <a:xfrm>
            <a:off x="4165560" y="6356520"/>
            <a:ext cx="3859560" cy="36396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de-DE" sz="1400" b="0" strike="noStrike" spc="-1">
                <a:solidFill>
                  <a:srgbClr val="000000"/>
                </a:solidFill>
                <a:latin typeface="Times New Roman"/>
              </a:defRPr>
            </a:lvl1pPr>
          </a:lstStyle>
          <a:p>
            <a:pPr indent="0" algn="ctr">
              <a:lnSpc>
                <a:spcPct val="100000"/>
              </a:lnSpc>
              <a:buNone/>
              <a:tabLst>
                <a:tab pos="0" algn="l"/>
              </a:tabLst>
            </a:pPr>
            <a:r>
              <a:rPr lang="de-DE" sz="1400" b="0" strike="noStrike" spc="-1">
                <a:solidFill>
                  <a:srgbClr val="000000"/>
                </a:solidFill>
                <a:latin typeface="Times New Roman"/>
              </a:rPr>
              <a:t>&lt;Fußzeile&gt;</a:t>
            </a:r>
          </a:p>
        </p:txBody>
      </p:sp>
      <p:sp>
        <p:nvSpPr>
          <p:cNvPr id="49" name="PlaceHolder 2"/>
          <p:cNvSpPr>
            <a:spLocks noGrp="1"/>
          </p:cNvSpPr>
          <p:nvPr>
            <p:ph type="sldNum" idx="6"/>
          </p:nvPr>
        </p:nvSpPr>
        <p:spPr>
          <a:xfrm>
            <a:off x="8737560" y="6356520"/>
            <a:ext cx="2843640" cy="36396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1000" b="0" strike="noStrike" spc="-1">
                <a:solidFill>
                  <a:schemeClr val="accent1"/>
                </a:solidFill>
                <a:latin typeface="Arial"/>
                <a:ea typeface="Arial Unicode MS"/>
              </a:defRPr>
            </a:lvl1pPr>
          </a:lstStyle>
          <a:p>
            <a:pPr indent="0" algn="r" defTabSz="914400">
              <a:lnSpc>
                <a:spcPct val="100000"/>
              </a:lnSpc>
              <a:buNone/>
              <a:tabLst>
                <a:tab pos="0" algn="l"/>
              </a:tabLst>
            </a:pPr>
            <a:fld id="{3E4AF56D-F3D7-46B7-9682-0064AF9B2BBC}" type="slidenum">
              <a:rPr lang="de-DE" sz="1000" b="0" strike="noStrike" spc="-1">
                <a:solidFill>
                  <a:schemeClr val="accent1"/>
                </a:solidFill>
                <a:latin typeface="Arial"/>
                <a:ea typeface="Arial Unicode MS"/>
              </a:rPr>
              <a:t>‹Nr.›</a:t>
            </a:fld>
            <a:endParaRPr lang="de-DE" sz="1000" b="0" strike="noStrike" spc="-1">
              <a:solidFill>
                <a:srgbClr val="000000"/>
              </a:solidFill>
              <a:latin typeface="Times New Roman"/>
            </a:endParaRPr>
          </a:p>
        </p:txBody>
      </p:sp>
      <p:sp>
        <p:nvSpPr>
          <p:cNvPr id="50" name="PlaceHolder 3"/>
          <p:cNvSpPr>
            <a:spLocks noGrp="1"/>
          </p:cNvSpPr>
          <p:nvPr>
            <p:ph type="dt" idx="7"/>
          </p:nvPr>
        </p:nvSpPr>
        <p:spPr>
          <a:xfrm>
            <a:off x="609480" y="6356520"/>
            <a:ext cx="2843640" cy="363960"/>
          </a:xfrm>
          <a:prstGeom prst="rect">
            <a:avLst/>
          </a:prstGeom>
          <a:noFill/>
          <a:ln w="0">
            <a:noFill/>
          </a:ln>
        </p:spPr>
        <p:txBody>
          <a:bodyPr lIns="91440" tIns="45720" rIns="91440" bIns="45720" anchor="ctr">
            <a:noAutofit/>
          </a:bodyPr>
          <a:lstStyle>
            <a:lvl1pPr indent="0">
              <a:buNone/>
              <a:defRPr lang="de-DE" sz="1400" b="0" strike="noStrike" spc="-1">
                <a:solidFill>
                  <a:srgbClr val="000000"/>
                </a:solidFill>
                <a:latin typeface="Times New Roman"/>
              </a:defRPr>
            </a:lvl1pPr>
          </a:lstStyle>
          <a:p>
            <a:pPr indent="0">
              <a:buNone/>
            </a:pPr>
            <a:r>
              <a:rPr lang="de-DE" sz="1400" b="0" strike="noStrike" spc="-1">
                <a:solidFill>
                  <a:srgbClr val="000000"/>
                </a:solidFill>
                <a:latin typeface="Times New Roman"/>
              </a:rPr>
              <a:t>&lt;Datum/Uhrzeit&gt;</a:t>
            </a: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 name="Bild 11"/>
          <p:cNvPicPr/>
          <p:nvPr/>
        </p:nvPicPr>
        <p:blipFill>
          <a:blip r:embed="rId3"/>
          <a:stretch/>
        </p:blipFill>
        <p:spPr>
          <a:xfrm>
            <a:off x="9731880" y="321840"/>
            <a:ext cx="1997280" cy="662400"/>
          </a:xfrm>
          <a:prstGeom prst="rect">
            <a:avLst/>
          </a:prstGeom>
          <a:ln w="0">
            <a:noFill/>
          </a:ln>
        </p:spPr>
      </p:pic>
      <p:sp>
        <p:nvSpPr>
          <p:cNvPr id="52" name="PlaceHolder 1"/>
          <p:cNvSpPr>
            <a:spLocks noGrp="1"/>
          </p:cNvSpPr>
          <p:nvPr>
            <p:ph type="ftr" idx="8"/>
          </p:nvPr>
        </p:nvSpPr>
        <p:spPr>
          <a:xfrm>
            <a:off x="4165560" y="6356520"/>
            <a:ext cx="3859560" cy="36396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de-DE" sz="1400" b="0" strike="noStrike" spc="-1">
                <a:solidFill>
                  <a:srgbClr val="000000"/>
                </a:solidFill>
                <a:latin typeface="Times New Roman"/>
              </a:defRPr>
            </a:lvl1pPr>
          </a:lstStyle>
          <a:p>
            <a:pPr indent="0" algn="ctr">
              <a:lnSpc>
                <a:spcPct val="100000"/>
              </a:lnSpc>
              <a:buNone/>
              <a:tabLst>
                <a:tab pos="0" algn="l"/>
              </a:tabLst>
            </a:pPr>
            <a:r>
              <a:rPr lang="de-DE" sz="1400" b="0" strike="noStrike" spc="-1">
                <a:solidFill>
                  <a:srgbClr val="000000"/>
                </a:solidFill>
                <a:latin typeface="Times New Roman"/>
              </a:rPr>
              <a:t>&lt;Fußzeile&gt;</a:t>
            </a:r>
          </a:p>
        </p:txBody>
      </p:sp>
      <p:sp>
        <p:nvSpPr>
          <p:cNvPr id="53" name="PlaceHolder 2"/>
          <p:cNvSpPr>
            <a:spLocks noGrp="1"/>
          </p:cNvSpPr>
          <p:nvPr>
            <p:ph type="sldNum" idx="9"/>
          </p:nvPr>
        </p:nvSpPr>
        <p:spPr>
          <a:xfrm>
            <a:off x="8737560" y="6356520"/>
            <a:ext cx="2843640" cy="36396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1000" b="0" strike="noStrike" spc="-1">
                <a:solidFill>
                  <a:schemeClr val="accent1"/>
                </a:solidFill>
                <a:latin typeface="Arial"/>
                <a:ea typeface="Arial Unicode MS"/>
              </a:defRPr>
            </a:lvl1pPr>
          </a:lstStyle>
          <a:p>
            <a:pPr indent="0" algn="r" defTabSz="914400">
              <a:lnSpc>
                <a:spcPct val="100000"/>
              </a:lnSpc>
              <a:buNone/>
              <a:tabLst>
                <a:tab pos="0" algn="l"/>
              </a:tabLst>
            </a:pPr>
            <a:fld id="{5340B55F-70D9-4014-9869-91365FC32B30}" type="slidenum">
              <a:rPr lang="de-DE" sz="1000" b="0" strike="noStrike" spc="-1">
                <a:solidFill>
                  <a:schemeClr val="accent1"/>
                </a:solidFill>
                <a:latin typeface="Arial"/>
                <a:ea typeface="Arial Unicode MS"/>
              </a:rPr>
              <a:t>‹Nr.›</a:t>
            </a:fld>
            <a:endParaRPr lang="de-DE" sz="1000" b="0" strike="noStrike" spc="-1">
              <a:solidFill>
                <a:srgbClr val="000000"/>
              </a:solidFill>
              <a:latin typeface="Times New Roman"/>
            </a:endParaRPr>
          </a:p>
        </p:txBody>
      </p:sp>
      <p:sp>
        <p:nvSpPr>
          <p:cNvPr id="54" name="PlaceHolder 3"/>
          <p:cNvSpPr>
            <a:spLocks noGrp="1"/>
          </p:cNvSpPr>
          <p:nvPr>
            <p:ph type="dt" idx="10"/>
          </p:nvPr>
        </p:nvSpPr>
        <p:spPr>
          <a:xfrm>
            <a:off x="609480" y="6356520"/>
            <a:ext cx="2843640" cy="363960"/>
          </a:xfrm>
          <a:prstGeom prst="rect">
            <a:avLst/>
          </a:prstGeom>
          <a:noFill/>
          <a:ln w="0">
            <a:noFill/>
          </a:ln>
        </p:spPr>
        <p:txBody>
          <a:bodyPr lIns="91440" tIns="45720" rIns="91440" bIns="45720" anchor="ctr">
            <a:noAutofit/>
          </a:bodyPr>
          <a:lstStyle>
            <a:lvl1pPr indent="0">
              <a:buNone/>
              <a:defRPr lang="de-DE" sz="1400" b="0" strike="noStrike" spc="-1">
                <a:solidFill>
                  <a:srgbClr val="000000"/>
                </a:solidFill>
                <a:latin typeface="Times New Roman"/>
              </a:defRPr>
            </a:lvl1pPr>
          </a:lstStyle>
          <a:p>
            <a:pPr indent="0">
              <a:buNone/>
            </a:pPr>
            <a:r>
              <a:rPr lang="de-DE" sz="1400" b="0" strike="noStrike" spc="-1">
                <a:solidFill>
                  <a:srgbClr val="000000"/>
                </a:solidFill>
                <a:latin typeface="Times New Roman"/>
              </a:rPr>
              <a:t>&lt;Datum/Uhrzeit&gt;</a:t>
            </a: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5" name="Bild 11"/>
          <p:cNvPicPr/>
          <p:nvPr/>
        </p:nvPicPr>
        <p:blipFill>
          <a:blip r:embed="rId3"/>
          <a:stretch/>
        </p:blipFill>
        <p:spPr>
          <a:xfrm>
            <a:off x="9731880" y="321840"/>
            <a:ext cx="1997280" cy="662400"/>
          </a:xfrm>
          <a:prstGeom prst="rect">
            <a:avLst/>
          </a:prstGeom>
          <a:ln w="0">
            <a:noFill/>
          </a:ln>
        </p:spPr>
      </p:pic>
      <p:sp>
        <p:nvSpPr>
          <p:cNvPr id="56" name="PlaceHolder 1"/>
          <p:cNvSpPr>
            <a:spLocks noGrp="1"/>
          </p:cNvSpPr>
          <p:nvPr>
            <p:ph type="ftr" idx="11"/>
          </p:nvPr>
        </p:nvSpPr>
        <p:spPr>
          <a:xfrm>
            <a:off x="4165560" y="6356520"/>
            <a:ext cx="3859560" cy="36396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de-DE" sz="1400" b="0" strike="noStrike" spc="-1">
                <a:solidFill>
                  <a:srgbClr val="000000"/>
                </a:solidFill>
                <a:latin typeface="Times New Roman"/>
              </a:defRPr>
            </a:lvl1pPr>
          </a:lstStyle>
          <a:p>
            <a:pPr indent="0" algn="ctr">
              <a:lnSpc>
                <a:spcPct val="100000"/>
              </a:lnSpc>
              <a:buNone/>
              <a:tabLst>
                <a:tab pos="0" algn="l"/>
              </a:tabLst>
            </a:pPr>
            <a:r>
              <a:rPr lang="de-DE" sz="1400" b="0" strike="noStrike" spc="-1">
                <a:solidFill>
                  <a:srgbClr val="000000"/>
                </a:solidFill>
                <a:latin typeface="Times New Roman"/>
              </a:rPr>
              <a:t>&lt;Fußzeile&gt;</a:t>
            </a:r>
          </a:p>
        </p:txBody>
      </p:sp>
      <p:sp>
        <p:nvSpPr>
          <p:cNvPr id="57" name="PlaceHolder 2"/>
          <p:cNvSpPr>
            <a:spLocks noGrp="1"/>
          </p:cNvSpPr>
          <p:nvPr>
            <p:ph type="sldNum" idx="12"/>
          </p:nvPr>
        </p:nvSpPr>
        <p:spPr>
          <a:xfrm>
            <a:off x="8737560" y="6356520"/>
            <a:ext cx="2843640" cy="36396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1000" b="0" strike="noStrike" spc="-1">
                <a:solidFill>
                  <a:schemeClr val="accent1"/>
                </a:solidFill>
                <a:latin typeface="Arial"/>
                <a:ea typeface="Arial Unicode MS"/>
              </a:defRPr>
            </a:lvl1pPr>
          </a:lstStyle>
          <a:p>
            <a:pPr indent="0" algn="r" defTabSz="914400">
              <a:lnSpc>
                <a:spcPct val="100000"/>
              </a:lnSpc>
              <a:buNone/>
              <a:tabLst>
                <a:tab pos="0" algn="l"/>
              </a:tabLst>
            </a:pPr>
            <a:fld id="{E2323BDA-CD59-4F42-82DB-90D53EF48B68}" type="slidenum">
              <a:rPr lang="de-DE" sz="1000" b="0" strike="noStrike" spc="-1">
                <a:solidFill>
                  <a:schemeClr val="accent1"/>
                </a:solidFill>
                <a:latin typeface="Arial"/>
                <a:ea typeface="Arial Unicode MS"/>
              </a:rPr>
              <a:t>‹Nr.›</a:t>
            </a:fld>
            <a:endParaRPr lang="de-DE" sz="1000" b="0" strike="noStrike" spc="-1">
              <a:solidFill>
                <a:srgbClr val="000000"/>
              </a:solidFill>
              <a:latin typeface="Times New Roman"/>
            </a:endParaRPr>
          </a:p>
        </p:txBody>
      </p:sp>
      <p:sp>
        <p:nvSpPr>
          <p:cNvPr id="58" name="PlaceHolder 3"/>
          <p:cNvSpPr>
            <a:spLocks noGrp="1"/>
          </p:cNvSpPr>
          <p:nvPr>
            <p:ph type="dt" idx="13"/>
          </p:nvPr>
        </p:nvSpPr>
        <p:spPr>
          <a:xfrm>
            <a:off x="609480" y="6356520"/>
            <a:ext cx="2843640" cy="363960"/>
          </a:xfrm>
          <a:prstGeom prst="rect">
            <a:avLst/>
          </a:prstGeom>
          <a:noFill/>
          <a:ln w="0">
            <a:noFill/>
          </a:ln>
        </p:spPr>
        <p:txBody>
          <a:bodyPr lIns="91440" tIns="45720" rIns="91440" bIns="45720" anchor="ctr">
            <a:noAutofit/>
          </a:bodyPr>
          <a:lstStyle>
            <a:lvl1pPr indent="0">
              <a:buNone/>
              <a:defRPr lang="de-DE" sz="1400" b="0" strike="noStrike" spc="-1">
                <a:solidFill>
                  <a:srgbClr val="000000"/>
                </a:solidFill>
                <a:latin typeface="Times New Roman"/>
              </a:defRPr>
            </a:lvl1pPr>
          </a:lstStyle>
          <a:p>
            <a:pPr indent="0">
              <a:buNone/>
            </a:pPr>
            <a:r>
              <a:rPr lang="de-DE" sz="1400" b="0" strike="noStrike" spc="-1">
                <a:solidFill>
                  <a:srgbClr val="000000"/>
                </a:solidFill>
                <a:latin typeface="Times New Roman"/>
              </a:rPr>
              <a:t>&lt;Datum/Uhrzeit&gt;</a:t>
            </a: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 name="Rectangle 8"/>
          <p:cNvSpPr/>
          <p:nvPr/>
        </p:nvSpPr>
        <p:spPr>
          <a:xfrm>
            <a:off x="0" y="0"/>
            <a:ext cx="6089040" cy="6856920"/>
          </a:xfrm>
          <a:prstGeom prst="rect">
            <a:avLst/>
          </a:prstGeom>
          <a:solidFill>
            <a:srgbClr val="009CDD"/>
          </a:solidFill>
          <a:ln>
            <a:noFill/>
          </a:ln>
        </p:spPr>
        <p:style>
          <a:lnRef idx="2">
            <a:schemeClr val="accent1">
              <a:shade val="50000"/>
            </a:schemeClr>
          </a:lnRef>
          <a:fillRef idx="1">
            <a:schemeClr val="accent1"/>
          </a:fillRef>
          <a:effectRef idx="0">
            <a:schemeClr val="accent1"/>
          </a:effectRef>
          <a:fontRef idx="minor"/>
        </p:style>
        <p:txBody>
          <a:bodyPr horzOverflow="overflow" lIns="90000" tIns="45000" rIns="90000" bIns="45000" numCol="1" spcCol="0" anchor="ctr">
            <a:noAutofit/>
          </a:bodyPr>
          <a:lstStyle/>
          <a:p>
            <a:pPr algn="ctr" defTabSz="914400">
              <a:lnSpc>
                <a:spcPct val="100000"/>
              </a:lnSpc>
            </a:pPr>
            <a:endParaRPr lang="en-US" sz="1800" b="0" strike="noStrike" spc="-1">
              <a:solidFill>
                <a:schemeClr val="lt1"/>
              </a:solidFill>
              <a:latin typeface="Arial"/>
              <a:ea typeface="Arial Unicode MS"/>
            </a:endParaRPr>
          </a:p>
        </p:txBody>
      </p:sp>
      <p:pic>
        <p:nvPicPr>
          <p:cNvPr id="60" name="Bild 11"/>
          <p:cNvPicPr/>
          <p:nvPr/>
        </p:nvPicPr>
        <p:blipFill>
          <a:blip r:embed="rId3"/>
          <a:stretch/>
        </p:blipFill>
        <p:spPr>
          <a:xfrm>
            <a:off x="9731880" y="321840"/>
            <a:ext cx="1997280" cy="662400"/>
          </a:xfrm>
          <a:prstGeom prst="rect">
            <a:avLst/>
          </a:prstGeom>
          <a:ln w="0">
            <a:noFill/>
          </a:ln>
        </p:spPr>
      </p:pic>
      <p:sp>
        <p:nvSpPr>
          <p:cNvPr id="6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de-DE" sz="4400" b="0" strike="noStrike" spc="-1">
                <a:solidFill>
                  <a:srgbClr val="000000"/>
                </a:solidFill>
                <a:latin typeface="Arial"/>
              </a:rPr>
              <a:t>Format des Titeltextes durch Klicken bearbeiten</a:t>
            </a:r>
          </a:p>
        </p:txBody>
      </p:sp>
      <p:sp>
        <p:nvSpPr>
          <p:cNvPr id="62"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3200" b="0" strike="noStrike" spc="-1">
                <a:solidFill>
                  <a:srgbClr val="000000"/>
                </a:solidFill>
                <a:latin typeface="Arial"/>
              </a:rPr>
              <a:t>Format des Gliederungstextes durch Klicken bearbeiten</a:t>
            </a:r>
          </a:p>
          <a:p>
            <a:pPr marL="864000" lvl="1" indent="-324000">
              <a:spcBef>
                <a:spcPts val="1134"/>
              </a:spcBef>
              <a:buClr>
                <a:srgbClr val="000000"/>
              </a:buClr>
              <a:buSzPct val="75000"/>
              <a:buFont typeface="Symbol" charset="2"/>
              <a:buChar char=""/>
            </a:pPr>
            <a:r>
              <a:rPr lang="de-DE" sz="2800" b="0" strike="noStrike" spc="-1">
                <a:solidFill>
                  <a:srgbClr val="000000"/>
                </a:solidFill>
                <a:latin typeface="Arial"/>
              </a:rPr>
              <a:t>Zweite Gliederungsebene</a:t>
            </a:r>
          </a:p>
          <a:p>
            <a:pPr marL="1296000" lvl="2" indent="-288000">
              <a:spcBef>
                <a:spcPts val="850"/>
              </a:spcBef>
              <a:buClr>
                <a:srgbClr val="000000"/>
              </a:buClr>
              <a:buSzPct val="45000"/>
              <a:buFont typeface="Wingdings" charset="2"/>
              <a:buChar char=""/>
            </a:pPr>
            <a:r>
              <a:rPr lang="de-DE" sz="2400" b="0" strike="noStrike" spc="-1">
                <a:solidFill>
                  <a:srgbClr val="000000"/>
                </a:solidFill>
                <a:latin typeface="Arial"/>
              </a:rPr>
              <a:t>Dritte Gliederungsebene</a:t>
            </a:r>
          </a:p>
          <a:p>
            <a:pPr marL="1728000" lvl="3" indent="-216000">
              <a:spcBef>
                <a:spcPts val="567"/>
              </a:spcBef>
              <a:buClr>
                <a:srgbClr val="000000"/>
              </a:buClr>
              <a:buSzPct val="75000"/>
              <a:buFont typeface="Symbol" charset="2"/>
              <a:buChar char=""/>
            </a:pPr>
            <a:r>
              <a:rPr lang="de-DE" sz="2000" b="0" strike="noStrike" spc="-1">
                <a:solidFill>
                  <a:srgbClr val="000000"/>
                </a:solidFill>
                <a:latin typeface="Arial"/>
              </a:rPr>
              <a:t>Vierte Gliederungsebene</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Arial"/>
              </a:rPr>
              <a:t>Fünfte Gliederungsebene</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Arial"/>
              </a:rPr>
              <a:t>Sechste Gliederungsebene</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Arial"/>
              </a:rPr>
              <a:t>Siebte Gliederungsebene</a:t>
            </a: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wmf"/><Relationship Id="rId7" Type="http://schemas.openxmlformats.org/officeDocument/2006/relationships/image" Target="../media/image33.wmf"/><Relationship Id="rId2" Type="http://schemas.openxmlformats.org/officeDocument/2006/relationships/image" Target="../media/image30.wmf"/><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hyperlink" Target="http://www.dfh-ufa.org/" TargetMode="External"/><Relationship Id="rId4" Type="http://schemas.openxmlformats.org/officeDocument/2006/relationships/hyperlink" Target="mailto:info@dfh-ufa.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wmf"/><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Grafik 4"/>
          <p:cNvPicPr/>
          <p:nvPr/>
        </p:nvPicPr>
        <p:blipFill>
          <a:blip r:embed="rId2"/>
          <a:srcRect t="5139" b="10436"/>
          <a:stretch/>
        </p:blipFill>
        <p:spPr>
          <a:xfrm>
            <a:off x="0" y="0"/>
            <a:ext cx="12191040" cy="6861240"/>
          </a:xfrm>
          <a:prstGeom prst="rect">
            <a:avLst/>
          </a:prstGeom>
          <a:ln w="0">
            <a:noFill/>
          </a:ln>
        </p:spPr>
      </p:pic>
      <p:sp>
        <p:nvSpPr>
          <p:cNvPr id="118" name="Textplatzhalter 2"/>
          <p:cNvSpPr/>
          <p:nvPr/>
        </p:nvSpPr>
        <p:spPr>
          <a:xfrm>
            <a:off x="2377440" y="4424400"/>
            <a:ext cx="9813600" cy="1144080"/>
          </a:xfrm>
          <a:prstGeom prst="rect">
            <a:avLst/>
          </a:prstGeom>
          <a:solidFill>
            <a:schemeClr val="accent2"/>
          </a:solidFill>
          <a:ln w="0">
            <a:noFill/>
          </a:ln>
        </p:spPr>
        <p:style>
          <a:lnRef idx="0">
            <a:scrgbClr r="0" g="0" b="0"/>
          </a:lnRef>
          <a:fillRef idx="0">
            <a:scrgbClr r="0" g="0" b="0"/>
          </a:fillRef>
          <a:effectRef idx="0">
            <a:scrgbClr r="0" g="0" b="0"/>
          </a:effectRef>
          <a:fontRef idx="minor"/>
        </p:style>
        <p:txBody>
          <a:bodyPr lIns="72000" tIns="72000" rIns="72000" bIns="0" anchor="ctr">
            <a:spAutoFit/>
          </a:bodyPr>
          <a:lstStyle/>
          <a:p>
            <a:pPr defTabSz="914400">
              <a:lnSpc>
                <a:spcPct val="80000"/>
              </a:lnSpc>
              <a:spcBef>
                <a:spcPts val="1001"/>
              </a:spcBef>
              <a:tabLst>
                <a:tab pos="0" algn="l"/>
              </a:tabLst>
            </a:pPr>
            <a:r>
              <a:rPr lang="de-DE" sz="4400" b="0" strike="noStrike" spc="-1">
                <a:solidFill>
                  <a:schemeClr val="lt1"/>
                </a:solidFill>
                <a:latin typeface="Arial"/>
                <a:ea typeface="Arial Unicode MS"/>
              </a:rPr>
              <a:t>THE FRANCO-GERMAN UNIVERSITY (FGU)</a:t>
            </a:r>
            <a:endParaRPr lang="de-DE" sz="4400" b="0" strike="noStrike" spc="-1">
              <a:solidFill>
                <a:srgbClr val="000000"/>
              </a:solidFill>
              <a:latin typeface="Arial"/>
            </a:endParaRPr>
          </a:p>
        </p:txBody>
      </p:sp>
      <p:sp>
        <p:nvSpPr>
          <p:cNvPr id="119" name="Textplatzhalter 15"/>
          <p:cNvSpPr/>
          <p:nvPr/>
        </p:nvSpPr>
        <p:spPr>
          <a:xfrm>
            <a:off x="6954480" y="5574600"/>
            <a:ext cx="5236560" cy="257040"/>
          </a:xfrm>
          <a:prstGeom prst="rect">
            <a:avLst/>
          </a:prstGeom>
          <a:solidFill>
            <a:srgbClr val="81725E"/>
          </a:solidFill>
          <a:ln>
            <a:solidFill>
              <a:srgbClr val="5F5445"/>
            </a:solidFill>
          </a:ln>
        </p:spPr>
        <p:style>
          <a:lnRef idx="2">
            <a:schemeClr val="accent2">
              <a:shade val="50000"/>
            </a:schemeClr>
          </a:lnRef>
          <a:fillRef idx="1">
            <a:schemeClr val="accent2"/>
          </a:fillRef>
          <a:effectRef idx="0">
            <a:schemeClr val="accent2"/>
          </a:effectRef>
          <a:fontRef idx="minor"/>
        </p:style>
        <p:txBody>
          <a:bodyPr lIns="90000" tIns="45000" rIns="90000" bIns="45000" anchor="t">
            <a:noAutofit/>
          </a:bodyPr>
          <a:lstStyle/>
          <a:p>
            <a:pPr defTabSz="914400">
              <a:lnSpc>
                <a:spcPct val="80000"/>
              </a:lnSpc>
              <a:spcBef>
                <a:spcPts val="1001"/>
              </a:spcBef>
              <a:tabLst>
                <a:tab pos="0" algn="l"/>
              </a:tabLst>
            </a:pPr>
            <a:r>
              <a:rPr lang="en-US" sz="1800" b="0" strike="noStrike" spc="-1">
                <a:solidFill>
                  <a:schemeClr val="lt1"/>
                </a:solidFill>
                <a:latin typeface="Arial"/>
                <a:ea typeface="Arial Unicode MS"/>
              </a:rPr>
              <a:t>One degree - Two countries – Two diplomas </a:t>
            </a:r>
            <a:endParaRPr lang="de-DE" sz="18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PlaceHolder 1"/>
          <p:cNvSpPr>
            <a:spLocks noGrp="1"/>
          </p:cNvSpPr>
          <p:nvPr>
            <p:ph/>
          </p:nvPr>
        </p:nvSpPr>
        <p:spPr>
          <a:xfrm>
            <a:off x="264600" y="2906640"/>
            <a:ext cx="4543560" cy="1043640"/>
          </a:xfrm>
          <a:prstGeom prst="rect">
            <a:avLst/>
          </a:prstGeom>
          <a:noFill/>
          <a:ln w="0">
            <a:noFill/>
          </a:ln>
        </p:spPr>
        <p:txBody>
          <a:bodyPr lIns="0" tIns="45720" rIns="0" bIns="45720" anchor="t">
            <a:noAutofit/>
          </a:bodyPr>
          <a:lstStyle/>
          <a:p>
            <a:pPr indent="0" algn="ctr" defTabSz="914400">
              <a:lnSpc>
                <a:spcPct val="80000"/>
              </a:lnSpc>
              <a:buNone/>
              <a:tabLst>
                <a:tab pos="0" algn="l"/>
              </a:tabLst>
            </a:pPr>
            <a:r>
              <a:rPr lang="de-DE" sz="4400" b="0" strike="noStrike" spc="-1">
                <a:solidFill>
                  <a:schemeClr val="accent2"/>
                </a:solidFill>
                <a:latin typeface="Arial"/>
                <a:ea typeface="Arial Unicode MS"/>
              </a:rPr>
              <a:t>Why study French-German ?</a:t>
            </a:r>
            <a:endParaRPr lang="de-DE" sz="4400" b="0" strike="noStrike" spc="-1">
              <a:solidFill>
                <a:srgbClr val="000000"/>
              </a:solidFill>
              <a:latin typeface="Arial"/>
            </a:endParaRPr>
          </a:p>
        </p:txBody>
      </p:sp>
      <p:pic>
        <p:nvPicPr>
          <p:cNvPr id="165" name="Bildplatzhalter 2"/>
          <p:cNvPicPr/>
          <p:nvPr/>
        </p:nvPicPr>
        <p:blipFill>
          <a:blip r:embed="rId2"/>
          <a:srcRect l="20401" r="20401"/>
          <a:stretch/>
        </p:blipFill>
        <p:spPr>
          <a:xfrm>
            <a:off x="6102360" y="0"/>
            <a:ext cx="6088320" cy="6856920"/>
          </a:xfrm>
          <a:prstGeom prst="rect">
            <a:avLst/>
          </a:prstGeom>
          <a:ln w="0">
            <a:noFill/>
          </a:ln>
        </p:spPr>
      </p:pic>
      <p:pic>
        <p:nvPicPr>
          <p:cNvPr id="166" name="Bildplatzhalter 1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rcRect l="855" t="42" r="1843" b="42"/>
          <a:stretch/>
        </p:blipFill>
        <p:spPr>
          <a:xfrm>
            <a:off x="5891400" y="0"/>
            <a:ext cx="6307200" cy="6856920"/>
          </a:xfrm>
          <a:prstGeom prst="rect">
            <a:avLst/>
          </a:prstGeom>
          <a:ln w="0">
            <a:noFill/>
          </a:ln>
        </p:spPr>
      </p:pic>
      <p:pic>
        <p:nvPicPr>
          <p:cNvPr id="170" name="Grafik 8"/>
          <p:cNvPicPr/>
          <p:nvPr/>
        </p:nvPicPr>
        <p:blipFill>
          <a:blip r:embed="rId2"/>
          <a:srcRect l="11922" r="20481"/>
          <a:stretch/>
        </p:blipFill>
        <p:spPr>
          <a:xfrm>
            <a:off x="5240520" y="0"/>
            <a:ext cx="6950520" cy="6856920"/>
          </a:xfrm>
          <a:prstGeom prst="rect">
            <a:avLst/>
          </a:prstGeom>
          <a:ln w="0">
            <a:noFill/>
          </a:ln>
        </p:spPr>
      </p:pic>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laceHolder 1"/>
          <p:cNvSpPr>
            <a:spLocks noGrp="1"/>
          </p:cNvSpPr>
          <p:nvPr>
            <p:ph/>
          </p:nvPr>
        </p:nvSpPr>
        <p:spPr>
          <a:xfrm>
            <a:off x="459360" y="357840"/>
            <a:ext cx="9114120" cy="347760"/>
          </a:xfrm>
          <a:prstGeom prst="rect">
            <a:avLst/>
          </a:prstGeom>
          <a:noFill/>
          <a:ln w="0">
            <a:noFill/>
          </a:ln>
        </p:spPr>
        <p:txBody>
          <a:bodyPr lIns="0" tIns="45720" rIns="0" bIns="45720" anchor="t">
            <a:noAutofit/>
          </a:bodyPr>
          <a:lstStyle/>
          <a:p>
            <a:pPr indent="0" defTabSz="914400">
              <a:lnSpc>
                <a:spcPct val="80000"/>
              </a:lnSpc>
              <a:spcBef>
                <a:spcPts val="1001"/>
              </a:spcBef>
              <a:buNone/>
              <a:tabLst>
                <a:tab pos="0" algn="l"/>
              </a:tabLst>
            </a:pPr>
            <a:r>
              <a:rPr lang="en-US" sz="2000" b="1" strike="noStrike" spc="-1">
                <a:solidFill>
                  <a:schemeClr val="accent2"/>
                </a:solidFill>
                <a:latin typeface="Arial"/>
                <a:ea typeface="Arial Unicode MS"/>
              </a:rPr>
              <a:t>Your advantages at a glance</a:t>
            </a:r>
            <a:endParaRPr lang="de-DE" sz="2000" b="0" strike="noStrike" spc="-1">
              <a:solidFill>
                <a:srgbClr val="000000"/>
              </a:solidFill>
              <a:latin typeface="Arial"/>
            </a:endParaRPr>
          </a:p>
        </p:txBody>
      </p:sp>
      <p:sp>
        <p:nvSpPr>
          <p:cNvPr id="172" name="PlaceHolder 2"/>
          <p:cNvSpPr>
            <a:spLocks noGrp="1"/>
          </p:cNvSpPr>
          <p:nvPr>
            <p:ph type="sldNum" idx="29"/>
          </p:nvPr>
        </p:nvSpPr>
        <p:spPr>
          <a:xfrm>
            <a:off x="8737560" y="6356520"/>
            <a:ext cx="2843640" cy="36396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1000" b="0" strike="noStrike" spc="-1">
                <a:solidFill>
                  <a:schemeClr val="accent1"/>
                </a:solidFill>
                <a:latin typeface="Arial"/>
                <a:ea typeface="Arial Unicode MS"/>
              </a:defRPr>
            </a:lvl1pPr>
          </a:lstStyle>
          <a:p>
            <a:pPr indent="0" algn="r" defTabSz="914400">
              <a:lnSpc>
                <a:spcPct val="100000"/>
              </a:lnSpc>
              <a:buNone/>
              <a:tabLst>
                <a:tab pos="0" algn="l"/>
              </a:tabLst>
            </a:pPr>
            <a:fld id="{CE98E435-C4B5-47C9-AC03-401189E6106B}" type="slidenum">
              <a:rPr lang="de-DE" sz="1000" b="0" strike="noStrike" spc="-1">
                <a:solidFill>
                  <a:schemeClr val="accent1"/>
                </a:solidFill>
                <a:latin typeface="Arial"/>
                <a:ea typeface="Arial Unicode MS"/>
              </a:rPr>
              <a:t>11</a:t>
            </a:fld>
            <a:endParaRPr lang="de-DE" sz="1000" b="0" strike="noStrike" spc="-1">
              <a:solidFill>
                <a:srgbClr val="000000"/>
              </a:solidFill>
              <a:latin typeface="Times New Roman"/>
            </a:endParaRPr>
          </a:p>
        </p:txBody>
      </p:sp>
      <p:grpSp>
        <p:nvGrpSpPr>
          <p:cNvPr id="173" name="Gruppieren 13"/>
          <p:cNvGrpSpPr/>
          <p:nvPr/>
        </p:nvGrpSpPr>
        <p:grpSpPr>
          <a:xfrm>
            <a:off x="459360" y="2287440"/>
            <a:ext cx="3604680" cy="4068000"/>
            <a:chOff x="459360" y="2287440"/>
            <a:chExt cx="3604680" cy="4068000"/>
          </a:xfrm>
        </p:grpSpPr>
        <p:pic>
          <p:nvPicPr>
            <p:cNvPr id="174" name="Grafik 12"/>
            <p:cNvPicPr/>
            <p:nvPr/>
          </p:nvPicPr>
          <p:blipFill>
            <a:blip r:embed="rId2"/>
            <a:stretch/>
          </p:blipFill>
          <p:spPr>
            <a:xfrm flipH="1">
              <a:off x="606240" y="2287440"/>
              <a:ext cx="2510280" cy="4068000"/>
            </a:xfrm>
            <a:prstGeom prst="rect">
              <a:avLst/>
            </a:prstGeom>
            <a:ln w="0">
              <a:noFill/>
            </a:ln>
          </p:spPr>
        </p:pic>
        <p:pic>
          <p:nvPicPr>
            <p:cNvPr id="175" name="Grafik 11"/>
            <p:cNvPicPr/>
            <p:nvPr/>
          </p:nvPicPr>
          <p:blipFill>
            <a:blip r:embed="rId3"/>
            <a:srcRect t="7071" b="23839"/>
            <a:stretch/>
          </p:blipFill>
          <p:spPr>
            <a:xfrm>
              <a:off x="459360" y="4194360"/>
              <a:ext cx="3604680" cy="2160720"/>
            </a:xfrm>
            <a:prstGeom prst="rect">
              <a:avLst/>
            </a:prstGeom>
            <a:ln w="0">
              <a:noFill/>
            </a:ln>
          </p:spPr>
        </p:pic>
      </p:grpSp>
      <p:graphicFrame>
        <p:nvGraphicFramePr>
          <p:cNvPr id="2" name="Diagram1"/>
          <p:cNvGraphicFramePr/>
          <p:nvPr>
            <p:extLst>
              <p:ext uri="{D42A27DB-BD31-4B8C-83A1-F6EECF244321}">
                <p14:modId xmlns:p14="http://schemas.microsoft.com/office/powerpoint/2010/main" val="1570049435"/>
              </p:ext>
            </p:extLst>
          </p:nvPr>
        </p:nvGraphicFramePr>
        <p:xfrm>
          <a:off x="2017800" y="832320"/>
          <a:ext cx="10173240" cy="57578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PlaceHolder 1"/>
          <p:cNvSpPr>
            <a:spLocks noGrp="1"/>
          </p:cNvSpPr>
          <p:nvPr>
            <p:ph/>
          </p:nvPr>
        </p:nvSpPr>
        <p:spPr>
          <a:xfrm>
            <a:off x="462600" y="316800"/>
            <a:ext cx="9114120" cy="337320"/>
          </a:xfrm>
          <a:prstGeom prst="rect">
            <a:avLst/>
          </a:prstGeom>
          <a:noFill/>
          <a:ln w="0">
            <a:noFill/>
          </a:ln>
        </p:spPr>
        <p:txBody>
          <a:bodyPr lIns="0" tIns="45720" rIns="0" bIns="45720" anchor="t">
            <a:noAutofit/>
          </a:bodyPr>
          <a:lstStyle/>
          <a:p>
            <a:pPr indent="0" defTabSz="914400">
              <a:lnSpc>
                <a:spcPct val="80000"/>
              </a:lnSpc>
              <a:spcBef>
                <a:spcPts val="1001"/>
              </a:spcBef>
              <a:buNone/>
              <a:tabLst>
                <a:tab pos="0" algn="l"/>
              </a:tabLst>
            </a:pPr>
            <a:r>
              <a:rPr lang="de-DE" sz="2000" b="1" strike="noStrike" spc="-1">
                <a:solidFill>
                  <a:schemeClr val="accent2"/>
                </a:solidFill>
                <a:latin typeface="Arial"/>
                <a:ea typeface="Arial Unicode MS"/>
              </a:rPr>
              <a:t>Our additional offerings</a:t>
            </a:r>
            <a:endParaRPr lang="de-DE" sz="2000" b="0" strike="noStrike" spc="-1">
              <a:solidFill>
                <a:srgbClr val="000000"/>
              </a:solidFill>
              <a:latin typeface="Arial"/>
            </a:endParaRPr>
          </a:p>
        </p:txBody>
      </p:sp>
      <p:sp>
        <p:nvSpPr>
          <p:cNvPr id="177" name="PlaceHolder 2"/>
          <p:cNvSpPr>
            <a:spLocks noGrp="1"/>
          </p:cNvSpPr>
          <p:nvPr>
            <p:ph type="sldNum" idx="30"/>
          </p:nvPr>
        </p:nvSpPr>
        <p:spPr>
          <a:xfrm>
            <a:off x="8659080" y="6330240"/>
            <a:ext cx="2843640" cy="36396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1000" b="0" strike="noStrike" spc="-1">
                <a:solidFill>
                  <a:schemeClr val="accent1"/>
                </a:solidFill>
                <a:latin typeface="Arial"/>
                <a:ea typeface="Arial Unicode MS"/>
              </a:defRPr>
            </a:lvl1pPr>
          </a:lstStyle>
          <a:p>
            <a:pPr indent="0" algn="r" defTabSz="914400">
              <a:lnSpc>
                <a:spcPct val="100000"/>
              </a:lnSpc>
              <a:buNone/>
              <a:tabLst>
                <a:tab pos="0" algn="l"/>
              </a:tabLst>
            </a:pPr>
            <a:fld id="{11CEA549-0BAC-4BDC-B59D-214AB31AAD19}" type="slidenum">
              <a:rPr lang="de-DE" sz="1000" b="0" strike="noStrike" spc="-1">
                <a:solidFill>
                  <a:schemeClr val="accent1"/>
                </a:solidFill>
                <a:latin typeface="Arial"/>
                <a:ea typeface="Arial Unicode MS"/>
              </a:rPr>
              <a:t>12</a:t>
            </a:fld>
            <a:endParaRPr lang="de-DE" sz="1000" b="0" strike="noStrike" spc="-1">
              <a:solidFill>
                <a:srgbClr val="000000"/>
              </a:solidFill>
              <a:latin typeface="Times New Roman"/>
            </a:endParaRPr>
          </a:p>
        </p:txBody>
      </p:sp>
      <p:sp>
        <p:nvSpPr>
          <p:cNvPr id="178" name="Text Box 6"/>
          <p:cNvSpPr/>
          <p:nvPr/>
        </p:nvSpPr>
        <p:spPr>
          <a:xfrm>
            <a:off x="1538640" y="1711440"/>
            <a:ext cx="6465600" cy="39337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marL="285840" indent="-285840" defTabSz="914400">
              <a:lnSpc>
                <a:spcPct val="100000"/>
              </a:lnSpc>
              <a:buClr>
                <a:srgbClr val="827360"/>
              </a:buClr>
              <a:buFont typeface="Arial"/>
              <a:buChar char="•"/>
              <a:tabLst>
                <a:tab pos="0" algn="l"/>
                <a:tab pos="17928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3080" algn="l"/>
                <a:tab pos="9882360" algn="l"/>
                <a:tab pos="10331280" algn="l"/>
                <a:tab pos="10780560" algn="l"/>
              </a:tabLst>
            </a:pPr>
            <a:r>
              <a:rPr lang="en-US" sz="1800" b="1" strike="noStrike" spc="-1">
                <a:solidFill>
                  <a:srgbClr val="827360"/>
                </a:solidFill>
                <a:latin typeface="Arial"/>
                <a:ea typeface="MS PGothic"/>
              </a:rPr>
              <a:t>Intercultural workshops: </a:t>
            </a:r>
            <a:r>
              <a:rPr lang="en-US" sz="1800" b="0" strike="noStrike" spc="-1">
                <a:solidFill>
                  <a:srgbClr val="827360"/>
                </a:solidFill>
                <a:latin typeface="Arial"/>
                <a:ea typeface="MS PGothic"/>
              </a:rPr>
              <a:t>ideal preparation for finding work on the international job market </a:t>
            </a:r>
            <a:endParaRPr lang="de-DE" sz="1800" b="0" strike="noStrike" spc="-1">
              <a:solidFill>
                <a:srgbClr val="000000"/>
              </a:solidFill>
              <a:latin typeface="Arial"/>
            </a:endParaRPr>
          </a:p>
          <a:p>
            <a:pPr defTabSz="914400">
              <a:lnSpc>
                <a:spcPct val="100000"/>
              </a:lnSpc>
              <a:tabLst>
                <a:tab pos="0" algn="l"/>
                <a:tab pos="17928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3080" algn="l"/>
                <a:tab pos="9882360" algn="l"/>
                <a:tab pos="10331280" algn="l"/>
                <a:tab pos="10780560" algn="l"/>
              </a:tabLst>
            </a:pPr>
            <a:endParaRPr lang="de-DE" sz="1800" b="0" strike="noStrike" spc="-1">
              <a:solidFill>
                <a:srgbClr val="000000"/>
              </a:solidFill>
              <a:latin typeface="Arial"/>
            </a:endParaRPr>
          </a:p>
          <a:p>
            <a:pPr defTabSz="914400">
              <a:lnSpc>
                <a:spcPct val="100000"/>
              </a:lnSpc>
              <a:tabLst>
                <a:tab pos="0" algn="l"/>
              </a:tabLst>
            </a:pPr>
            <a:endParaRPr lang="de-DE" sz="1800" b="0" strike="noStrike" spc="-1">
              <a:solidFill>
                <a:srgbClr val="000000"/>
              </a:solidFill>
              <a:latin typeface="Arial"/>
            </a:endParaRPr>
          </a:p>
          <a:p>
            <a:pPr marL="285840" indent="-285840" defTabSz="914400">
              <a:lnSpc>
                <a:spcPct val="100000"/>
              </a:lnSpc>
              <a:buClr>
                <a:srgbClr val="827360"/>
              </a:buClr>
              <a:buFont typeface="Arial"/>
              <a:buChar char="•"/>
              <a:tabLst>
                <a:tab pos="0" algn="l"/>
                <a:tab pos="17928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3080" algn="l"/>
                <a:tab pos="9882360" algn="l"/>
                <a:tab pos="10331280" algn="l"/>
                <a:tab pos="10780560" algn="l"/>
              </a:tabLst>
            </a:pPr>
            <a:r>
              <a:rPr lang="en-US" sz="1800" b="1" strike="noStrike" spc="-1">
                <a:solidFill>
                  <a:srgbClr val="827360"/>
                </a:solidFill>
                <a:latin typeface="Arial"/>
                <a:ea typeface="MS PGothic"/>
              </a:rPr>
              <a:t>Excellence awards: </a:t>
            </a:r>
            <a:r>
              <a:rPr lang="en-US" sz="1800" b="0" strike="noStrike" spc="-1">
                <a:solidFill>
                  <a:srgbClr val="827360"/>
                </a:solidFill>
                <a:latin typeface="Arial"/>
                <a:ea typeface="MS PGothic"/>
              </a:rPr>
              <a:t>awards for graduates who have demonstrated professional and cross-cultural excellence</a:t>
            </a:r>
            <a:endParaRPr lang="de-DE" sz="1800" b="0" strike="noStrike" spc="-1">
              <a:solidFill>
                <a:srgbClr val="000000"/>
              </a:solidFill>
              <a:latin typeface="Arial"/>
            </a:endParaRPr>
          </a:p>
          <a:p>
            <a:pPr defTabSz="914400">
              <a:lnSpc>
                <a:spcPct val="100000"/>
              </a:lnSpc>
              <a:tabLst>
                <a:tab pos="0" algn="l"/>
                <a:tab pos="17928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3080" algn="l"/>
                <a:tab pos="9882360" algn="l"/>
                <a:tab pos="10331280" algn="l"/>
                <a:tab pos="10780560" algn="l"/>
              </a:tabLst>
            </a:pPr>
            <a:endParaRPr lang="de-DE" sz="1800" b="0" strike="noStrike" spc="-1">
              <a:solidFill>
                <a:srgbClr val="000000"/>
              </a:solidFill>
              <a:latin typeface="Arial"/>
            </a:endParaRPr>
          </a:p>
          <a:p>
            <a:pPr defTabSz="914400">
              <a:lnSpc>
                <a:spcPct val="100000"/>
              </a:lnSpc>
              <a:tabLst>
                <a:tab pos="0" algn="l"/>
              </a:tabLst>
            </a:pPr>
            <a:endParaRPr lang="de-DE" sz="1800" b="0" strike="noStrike" spc="-1">
              <a:solidFill>
                <a:srgbClr val="000000"/>
              </a:solidFill>
              <a:latin typeface="Arial"/>
            </a:endParaRPr>
          </a:p>
          <a:p>
            <a:pPr marL="285840" indent="-285840" defTabSz="914400">
              <a:lnSpc>
                <a:spcPct val="100000"/>
              </a:lnSpc>
              <a:buClr>
                <a:srgbClr val="827360"/>
              </a:buClr>
              <a:buFont typeface="Arial"/>
              <a:buChar char="•"/>
              <a:tabLst>
                <a:tab pos="0" algn="l"/>
                <a:tab pos="17928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3080" algn="l"/>
                <a:tab pos="9882360" algn="l"/>
                <a:tab pos="10331280" algn="l"/>
                <a:tab pos="10780560" algn="l"/>
              </a:tabLst>
            </a:pPr>
            <a:r>
              <a:rPr lang="en-US" sz="1800" b="1" strike="noStrike" spc="-1">
                <a:solidFill>
                  <a:srgbClr val="827360"/>
                </a:solidFill>
                <a:latin typeface="Arial"/>
                <a:ea typeface="MS PGothic"/>
              </a:rPr>
              <a:t>Business contacts: </a:t>
            </a:r>
            <a:r>
              <a:rPr lang="en-US" sz="1800" b="0" strike="noStrike" spc="-1">
                <a:solidFill>
                  <a:srgbClr val="827360"/>
                </a:solidFill>
                <a:latin typeface="Arial"/>
                <a:ea typeface="MS PGothic"/>
              </a:rPr>
              <a:t>cooperation with business players, joint events, scholarships</a:t>
            </a:r>
            <a:endParaRPr lang="de-DE" sz="1800" b="0" strike="noStrike" spc="-1">
              <a:solidFill>
                <a:srgbClr val="000000"/>
              </a:solidFill>
              <a:latin typeface="Arial"/>
            </a:endParaRPr>
          </a:p>
          <a:p>
            <a:pPr defTabSz="914400">
              <a:lnSpc>
                <a:spcPct val="100000"/>
              </a:lnSpc>
              <a:tabLst>
                <a:tab pos="0" algn="l"/>
                <a:tab pos="17928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3080" algn="l"/>
                <a:tab pos="9882360" algn="l"/>
                <a:tab pos="10331280" algn="l"/>
                <a:tab pos="10780560" algn="l"/>
              </a:tabLst>
            </a:pPr>
            <a:endParaRPr lang="de-DE" sz="1800" b="0" strike="noStrike" spc="-1">
              <a:solidFill>
                <a:srgbClr val="000000"/>
              </a:solidFill>
              <a:latin typeface="Arial"/>
            </a:endParaRPr>
          </a:p>
          <a:p>
            <a:pPr defTabSz="914400">
              <a:lnSpc>
                <a:spcPct val="100000"/>
              </a:lnSpc>
              <a:tabLst>
                <a:tab pos="0" algn="l"/>
              </a:tabLst>
            </a:pPr>
            <a:endParaRPr lang="de-DE" sz="1800" b="0" strike="noStrike" spc="-1">
              <a:solidFill>
                <a:srgbClr val="000000"/>
              </a:solidFill>
              <a:latin typeface="Arial"/>
            </a:endParaRPr>
          </a:p>
          <a:p>
            <a:pPr marL="285840" indent="-285840" defTabSz="914400">
              <a:lnSpc>
                <a:spcPct val="100000"/>
              </a:lnSpc>
              <a:buClr>
                <a:srgbClr val="827360"/>
              </a:buClr>
              <a:buFont typeface="Arial"/>
              <a:buChar char="•"/>
              <a:tabLst>
                <a:tab pos="0" algn="l"/>
                <a:tab pos="17928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3080" algn="l"/>
                <a:tab pos="9882360" algn="l"/>
                <a:tab pos="10331280" algn="l"/>
                <a:tab pos="10780560" algn="l"/>
              </a:tabLst>
            </a:pPr>
            <a:r>
              <a:rPr lang="en-US" sz="1800" b="1" strike="noStrike" spc="-1">
                <a:solidFill>
                  <a:srgbClr val="827360"/>
                </a:solidFill>
                <a:latin typeface="Arial"/>
                <a:ea typeface="MS PGothic"/>
              </a:rPr>
              <a:t>Alumni networks: </a:t>
            </a:r>
            <a:r>
              <a:rPr lang="en-US" sz="1800" b="0" strike="noStrike" spc="-1">
                <a:solidFill>
                  <a:srgbClr val="827360"/>
                </a:solidFill>
                <a:latin typeface="Arial"/>
                <a:ea typeface="MS PGothic"/>
              </a:rPr>
              <a:t>financial and content-related support, broad network of interdisciplinary contacts</a:t>
            </a:r>
            <a:endParaRPr lang="de-DE" sz="1800" b="0" strike="noStrike" spc="-1">
              <a:solidFill>
                <a:srgbClr val="000000"/>
              </a:solidFill>
              <a:latin typeface="Arial"/>
            </a:endParaRPr>
          </a:p>
        </p:txBody>
      </p:sp>
      <p:grpSp>
        <p:nvGrpSpPr>
          <p:cNvPr id="179" name="Gruppieren 33"/>
          <p:cNvGrpSpPr/>
          <p:nvPr/>
        </p:nvGrpSpPr>
        <p:grpSpPr>
          <a:xfrm>
            <a:off x="528840" y="1354680"/>
            <a:ext cx="847080" cy="4519800"/>
            <a:chOff x="528840" y="1354680"/>
            <a:chExt cx="847080" cy="4519800"/>
          </a:xfrm>
        </p:grpSpPr>
        <p:pic>
          <p:nvPicPr>
            <p:cNvPr id="180" name="Grafik 12"/>
            <p:cNvPicPr/>
            <p:nvPr/>
          </p:nvPicPr>
          <p:blipFill>
            <a:blip r:embed="rId2"/>
            <a:stretch/>
          </p:blipFill>
          <p:spPr>
            <a:xfrm>
              <a:off x="554040" y="1354680"/>
              <a:ext cx="807120" cy="739080"/>
            </a:xfrm>
            <a:prstGeom prst="rect">
              <a:avLst/>
            </a:prstGeom>
            <a:ln w="0">
              <a:noFill/>
            </a:ln>
          </p:spPr>
        </p:pic>
        <p:pic>
          <p:nvPicPr>
            <p:cNvPr id="181" name="Grafik 13"/>
            <p:cNvPicPr/>
            <p:nvPr/>
          </p:nvPicPr>
          <p:blipFill>
            <a:blip r:embed="rId3"/>
            <a:stretch/>
          </p:blipFill>
          <p:spPr>
            <a:xfrm>
              <a:off x="554040" y="2615760"/>
              <a:ext cx="807120" cy="739080"/>
            </a:xfrm>
            <a:prstGeom prst="rect">
              <a:avLst/>
            </a:prstGeom>
            <a:ln w="0">
              <a:noFill/>
            </a:ln>
          </p:spPr>
        </p:pic>
        <p:pic>
          <p:nvPicPr>
            <p:cNvPr id="182" name="Grafik 10"/>
            <p:cNvPicPr/>
            <p:nvPr/>
          </p:nvPicPr>
          <p:blipFill>
            <a:blip r:embed="rId4"/>
            <a:stretch/>
          </p:blipFill>
          <p:spPr>
            <a:xfrm>
              <a:off x="568800" y="3877200"/>
              <a:ext cx="807120" cy="739080"/>
            </a:xfrm>
            <a:prstGeom prst="rect">
              <a:avLst/>
            </a:prstGeom>
            <a:ln w="0">
              <a:noFill/>
            </a:ln>
          </p:spPr>
        </p:pic>
        <p:pic>
          <p:nvPicPr>
            <p:cNvPr id="183" name="Grafik 14"/>
            <p:cNvPicPr/>
            <p:nvPr/>
          </p:nvPicPr>
          <p:blipFill>
            <a:blip r:embed="rId5"/>
            <a:stretch/>
          </p:blipFill>
          <p:spPr>
            <a:xfrm>
              <a:off x="528840" y="5138280"/>
              <a:ext cx="807120" cy="736200"/>
            </a:xfrm>
            <a:prstGeom prst="rect">
              <a:avLst/>
            </a:prstGeom>
            <a:ln w="0">
              <a:noFill/>
            </a:ln>
          </p:spPr>
        </p:pic>
      </p:gr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PlaceHolder 1"/>
          <p:cNvSpPr>
            <a:spLocks noGrp="1"/>
          </p:cNvSpPr>
          <p:nvPr>
            <p:ph/>
          </p:nvPr>
        </p:nvSpPr>
        <p:spPr>
          <a:xfrm>
            <a:off x="459360" y="356400"/>
            <a:ext cx="9114120" cy="712080"/>
          </a:xfrm>
          <a:prstGeom prst="rect">
            <a:avLst/>
          </a:prstGeom>
          <a:noFill/>
          <a:ln w="0">
            <a:noFill/>
          </a:ln>
        </p:spPr>
        <p:txBody>
          <a:bodyPr lIns="0" tIns="45720" rIns="0" bIns="45720" anchor="t">
            <a:noAutofit/>
          </a:bodyPr>
          <a:lstStyle/>
          <a:p>
            <a:pPr indent="0" defTabSz="914400">
              <a:lnSpc>
                <a:spcPct val="80000"/>
              </a:lnSpc>
              <a:spcBef>
                <a:spcPts val="1001"/>
              </a:spcBef>
              <a:buNone/>
              <a:tabLst>
                <a:tab pos="0" algn="l"/>
              </a:tabLst>
            </a:pPr>
            <a:r>
              <a:rPr lang="en-US" sz="2000" b="1" strike="noStrike" spc="-1">
                <a:solidFill>
                  <a:schemeClr val="accent2"/>
                </a:solidFill>
                <a:latin typeface="Arial"/>
                <a:ea typeface="Arial Unicode MS"/>
              </a:rPr>
              <a:t>Paving the way for your development</a:t>
            </a:r>
            <a:endParaRPr lang="de-DE" sz="2000" b="0" strike="noStrike" spc="-1">
              <a:solidFill>
                <a:srgbClr val="000000"/>
              </a:solidFill>
              <a:latin typeface="Arial"/>
            </a:endParaRPr>
          </a:p>
          <a:p>
            <a:pPr indent="0" defTabSz="914400">
              <a:lnSpc>
                <a:spcPct val="80000"/>
              </a:lnSpc>
              <a:spcBef>
                <a:spcPts val="1001"/>
              </a:spcBef>
              <a:buNone/>
              <a:tabLst>
                <a:tab pos="0" algn="l"/>
              </a:tabLst>
            </a:pPr>
            <a:endParaRPr lang="de-DE" sz="2000" b="0" strike="noStrike" spc="-1">
              <a:solidFill>
                <a:srgbClr val="000000"/>
              </a:solidFill>
              <a:latin typeface="Arial"/>
            </a:endParaRPr>
          </a:p>
        </p:txBody>
      </p:sp>
      <p:sp>
        <p:nvSpPr>
          <p:cNvPr id="185" name="TextBox 7"/>
          <p:cNvSpPr/>
          <p:nvPr/>
        </p:nvSpPr>
        <p:spPr>
          <a:xfrm>
            <a:off x="473400" y="2117520"/>
            <a:ext cx="7349400" cy="379296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spAutoFit/>
          </a:bodyPr>
          <a:lstStyle/>
          <a:p>
            <a:pPr marL="285840" indent="-285840" defTabSz="914400">
              <a:lnSpc>
                <a:spcPct val="150000"/>
              </a:lnSpc>
              <a:buClr>
                <a:srgbClr val="81725E"/>
              </a:buClr>
              <a:buFont typeface="Arial"/>
              <a:buChar char="•"/>
            </a:pPr>
            <a:r>
              <a:rPr lang="en-US" sz="1800" b="0" strike="noStrike" spc="-1">
                <a:solidFill>
                  <a:schemeClr val="accent2"/>
                </a:solidFill>
                <a:latin typeface="Arial"/>
                <a:ea typeface="Arial Unicode MS"/>
              </a:rPr>
              <a:t>Excellent specialist knowledge</a:t>
            </a:r>
            <a:endParaRPr lang="de-DE" sz="1800" b="0" strike="noStrike" spc="-1">
              <a:solidFill>
                <a:srgbClr val="000000"/>
              </a:solidFill>
              <a:latin typeface="Arial"/>
            </a:endParaRPr>
          </a:p>
          <a:p>
            <a:pPr marL="285840" indent="-285840" defTabSz="914400">
              <a:lnSpc>
                <a:spcPct val="150000"/>
              </a:lnSpc>
              <a:buClr>
                <a:srgbClr val="81725E"/>
              </a:buClr>
              <a:buFont typeface="Arial"/>
              <a:buChar char="•"/>
            </a:pPr>
            <a:r>
              <a:rPr lang="en-US" sz="1800" b="0" strike="noStrike" spc="-1">
                <a:solidFill>
                  <a:schemeClr val="accent2"/>
                </a:solidFill>
                <a:latin typeface="Arial"/>
                <a:ea typeface="Arial Unicode MS"/>
              </a:rPr>
              <a:t>General &amp; technical language skills</a:t>
            </a:r>
            <a:endParaRPr lang="de-DE" sz="1800" b="0" strike="noStrike" spc="-1">
              <a:solidFill>
                <a:srgbClr val="000000"/>
              </a:solidFill>
              <a:latin typeface="Arial"/>
            </a:endParaRPr>
          </a:p>
          <a:p>
            <a:pPr marL="285840" indent="-285840" defTabSz="914400">
              <a:lnSpc>
                <a:spcPct val="150000"/>
              </a:lnSpc>
              <a:buClr>
                <a:srgbClr val="81725E"/>
              </a:buClr>
              <a:buFont typeface="Arial"/>
              <a:buChar char="•"/>
            </a:pPr>
            <a:r>
              <a:rPr lang="en-US" sz="1800" b="0" strike="noStrike" spc="-1">
                <a:solidFill>
                  <a:schemeClr val="accent2"/>
                </a:solidFill>
                <a:latin typeface="Arial"/>
                <a:ea typeface="Arial Unicode MS"/>
              </a:rPr>
              <a:t>Experience abroad</a:t>
            </a:r>
            <a:endParaRPr lang="de-DE" sz="1800" b="0" strike="noStrike" spc="-1">
              <a:solidFill>
                <a:srgbClr val="000000"/>
              </a:solidFill>
              <a:latin typeface="Arial"/>
            </a:endParaRPr>
          </a:p>
          <a:p>
            <a:pPr marL="285840" indent="-285840" defTabSz="914400">
              <a:lnSpc>
                <a:spcPct val="150000"/>
              </a:lnSpc>
              <a:buClr>
                <a:srgbClr val="81725E"/>
              </a:buClr>
              <a:buFont typeface="Arial"/>
              <a:buChar char="•"/>
            </a:pPr>
            <a:r>
              <a:rPr lang="en-US" sz="1800" b="0" strike="noStrike" spc="-1">
                <a:solidFill>
                  <a:schemeClr val="accent2"/>
                </a:solidFill>
                <a:latin typeface="Arial"/>
                <a:ea typeface="Arial Unicode MS"/>
              </a:rPr>
              <a:t>First professional experience through internships</a:t>
            </a:r>
            <a:endParaRPr lang="de-DE" sz="1800" b="0" strike="noStrike" spc="-1">
              <a:solidFill>
                <a:srgbClr val="000000"/>
              </a:solidFill>
              <a:latin typeface="Arial"/>
            </a:endParaRPr>
          </a:p>
          <a:p>
            <a:pPr marL="285840" indent="-285840" defTabSz="914400">
              <a:lnSpc>
                <a:spcPct val="150000"/>
              </a:lnSpc>
              <a:buClr>
                <a:srgbClr val="81725E"/>
              </a:buClr>
              <a:buFont typeface="Arial"/>
              <a:buChar char="•"/>
            </a:pPr>
            <a:r>
              <a:rPr lang="en-US" sz="1800" b="0" strike="noStrike" spc="-1">
                <a:solidFill>
                  <a:schemeClr val="accent2"/>
                </a:solidFill>
                <a:latin typeface="Arial"/>
                <a:ea typeface="Arial Unicode MS"/>
              </a:rPr>
              <a:t>Flexibility &amp; mobility</a:t>
            </a:r>
            <a:endParaRPr lang="de-DE" sz="1800" b="0" strike="noStrike" spc="-1">
              <a:solidFill>
                <a:srgbClr val="000000"/>
              </a:solidFill>
              <a:latin typeface="Arial"/>
            </a:endParaRPr>
          </a:p>
          <a:p>
            <a:pPr marL="285840" indent="-285840" defTabSz="914400">
              <a:lnSpc>
                <a:spcPct val="150000"/>
              </a:lnSpc>
              <a:buClr>
                <a:srgbClr val="81725E"/>
              </a:buClr>
              <a:buFont typeface="Arial"/>
              <a:buChar char="•"/>
            </a:pPr>
            <a:r>
              <a:rPr lang="en-US" sz="1800" b="0" strike="noStrike" spc="-1">
                <a:solidFill>
                  <a:schemeClr val="accent2"/>
                </a:solidFill>
                <a:latin typeface="Arial"/>
                <a:ea typeface="Arial Unicode MS"/>
              </a:rPr>
              <a:t>Commitment &amp; resilience</a:t>
            </a:r>
            <a:endParaRPr lang="de-DE" sz="1800" b="0" strike="noStrike" spc="-1">
              <a:solidFill>
                <a:srgbClr val="000000"/>
              </a:solidFill>
              <a:latin typeface="Arial"/>
            </a:endParaRPr>
          </a:p>
          <a:p>
            <a:pPr marL="285840" indent="-285840" defTabSz="914400">
              <a:lnSpc>
                <a:spcPct val="150000"/>
              </a:lnSpc>
              <a:buClr>
                <a:srgbClr val="81725E"/>
              </a:buClr>
              <a:buFont typeface="Arial"/>
              <a:buChar char="•"/>
            </a:pPr>
            <a:r>
              <a:rPr lang="en-US" sz="1800" b="0" strike="noStrike" spc="-1">
                <a:solidFill>
                  <a:schemeClr val="accent2"/>
                </a:solidFill>
                <a:latin typeface="Arial"/>
                <a:ea typeface="Arial Unicode MS"/>
              </a:rPr>
              <a:t>Cross-cultural competence</a:t>
            </a:r>
            <a:endParaRPr lang="de-DE" sz="1800" b="0" strike="noStrike" spc="-1">
              <a:solidFill>
                <a:srgbClr val="000000"/>
              </a:solidFill>
              <a:latin typeface="Arial"/>
            </a:endParaRPr>
          </a:p>
          <a:p>
            <a:pPr marL="285840" indent="-285840" defTabSz="914400">
              <a:lnSpc>
                <a:spcPct val="150000"/>
              </a:lnSpc>
              <a:buClr>
                <a:srgbClr val="81725E"/>
              </a:buClr>
              <a:buFont typeface="Arial"/>
              <a:buChar char="•"/>
            </a:pPr>
            <a:r>
              <a:rPr lang="en-US" sz="1800" b="0" strike="noStrike" spc="-1">
                <a:solidFill>
                  <a:schemeClr val="accent2"/>
                </a:solidFill>
                <a:latin typeface="Arial"/>
                <a:ea typeface="Arial Unicode MS"/>
              </a:rPr>
              <a:t>Ability to work in a team</a:t>
            </a:r>
            <a:endParaRPr lang="de-DE" sz="1800" b="0" strike="noStrike" spc="-1">
              <a:solidFill>
                <a:srgbClr val="000000"/>
              </a:solidFill>
              <a:latin typeface="Arial"/>
            </a:endParaRPr>
          </a:p>
          <a:p>
            <a:pPr marL="285840" indent="-285840" defTabSz="914400">
              <a:lnSpc>
                <a:spcPct val="150000"/>
              </a:lnSpc>
              <a:buClr>
                <a:srgbClr val="81725E"/>
              </a:buClr>
              <a:buFont typeface="Arial"/>
              <a:buChar char="•"/>
            </a:pPr>
            <a:r>
              <a:rPr lang="en-US" sz="1800" b="0" strike="noStrike" spc="-1">
                <a:solidFill>
                  <a:schemeClr val="accent2"/>
                </a:solidFill>
                <a:latin typeface="Arial"/>
                <a:ea typeface="Arial Unicode MS"/>
              </a:rPr>
              <a:t>In short: incomparable personal development</a:t>
            </a:r>
            <a:endParaRPr lang="de-DE" sz="1800" b="0" strike="noStrike" spc="-1">
              <a:solidFill>
                <a:srgbClr val="000000"/>
              </a:solidFill>
              <a:latin typeface="Arial"/>
            </a:endParaRPr>
          </a:p>
        </p:txBody>
      </p:sp>
      <p:sp>
        <p:nvSpPr>
          <p:cNvPr id="186" name="TextBox 8"/>
          <p:cNvSpPr/>
          <p:nvPr/>
        </p:nvSpPr>
        <p:spPr>
          <a:xfrm>
            <a:off x="459360" y="1603080"/>
            <a:ext cx="5448240" cy="3366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spAutoFit/>
          </a:bodyPr>
          <a:lstStyle/>
          <a:p>
            <a:pPr defTabSz="914400">
              <a:lnSpc>
                <a:spcPct val="90000"/>
              </a:lnSpc>
            </a:pPr>
            <a:r>
              <a:rPr lang="en-US" sz="1800" b="1" strike="noStrike" spc="-1">
                <a:solidFill>
                  <a:schemeClr val="accent2"/>
                </a:solidFill>
                <a:latin typeface="Arial"/>
                <a:ea typeface="Arial Unicode MS"/>
              </a:rPr>
              <a:t>Acquiring skills far beyond your studies</a:t>
            </a:r>
            <a:endParaRPr lang="de-DE" sz="1800" b="0" strike="noStrike" spc="-1">
              <a:solidFill>
                <a:srgbClr val="000000"/>
              </a:solidFill>
              <a:latin typeface="Arial"/>
            </a:endParaRPr>
          </a:p>
        </p:txBody>
      </p:sp>
      <p:grpSp>
        <p:nvGrpSpPr>
          <p:cNvPr id="187" name="Gruppieren 5"/>
          <p:cNvGrpSpPr/>
          <p:nvPr/>
        </p:nvGrpSpPr>
        <p:grpSpPr>
          <a:xfrm>
            <a:off x="7976520" y="2287440"/>
            <a:ext cx="3604680" cy="4068000"/>
            <a:chOff x="7976520" y="2287440"/>
            <a:chExt cx="3604680" cy="4068000"/>
          </a:xfrm>
        </p:grpSpPr>
        <p:pic>
          <p:nvPicPr>
            <p:cNvPr id="188" name="Grafik 6"/>
            <p:cNvPicPr/>
            <p:nvPr/>
          </p:nvPicPr>
          <p:blipFill>
            <a:blip r:embed="rId2"/>
            <a:stretch/>
          </p:blipFill>
          <p:spPr>
            <a:xfrm flipH="1">
              <a:off x="8905320" y="2287440"/>
              <a:ext cx="2510280" cy="4068000"/>
            </a:xfrm>
            <a:prstGeom prst="rect">
              <a:avLst/>
            </a:prstGeom>
            <a:ln w="0">
              <a:noFill/>
            </a:ln>
          </p:spPr>
        </p:pic>
        <p:pic>
          <p:nvPicPr>
            <p:cNvPr id="189" name="Grafik 7"/>
            <p:cNvPicPr/>
            <p:nvPr/>
          </p:nvPicPr>
          <p:blipFill>
            <a:blip r:embed="rId3"/>
            <a:srcRect t="7071" b="23839"/>
            <a:stretch/>
          </p:blipFill>
          <p:spPr>
            <a:xfrm>
              <a:off x="7976520" y="4194360"/>
              <a:ext cx="3604680" cy="2160720"/>
            </a:xfrm>
            <a:prstGeom prst="rect">
              <a:avLst/>
            </a:prstGeom>
            <a:ln w="0">
              <a:noFill/>
            </a:ln>
          </p:spPr>
        </p:pic>
      </p:grpSp>
      <p:sp>
        <p:nvSpPr>
          <p:cNvPr id="3" name="PlaceHolder 2"/>
          <p:cNvSpPr>
            <a:spLocks noGrp="1"/>
          </p:cNvSpPr>
          <p:nvPr>
            <p:ph type="sldNum" idx="18"/>
          </p:nvPr>
        </p:nvSpPr>
        <p:spPr/>
        <p:txBody>
          <a:bodyPr/>
          <a:lstStyle/>
          <a:p>
            <a:fld id="{612BE87F-CCC9-4BC6-AF34-38200C5DF5F8}" type="slidenum">
              <a:rPr/>
              <a:t>13</a:t>
            </a:fld>
            <a:endParaRP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PlaceHolder 1"/>
          <p:cNvSpPr>
            <a:spLocks noGrp="1"/>
          </p:cNvSpPr>
          <p:nvPr>
            <p:ph/>
          </p:nvPr>
        </p:nvSpPr>
        <p:spPr>
          <a:xfrm>
            <a:off x="459360" y="333720"/>
            <a:ext cx="9114120" cy="347760"/>
          </a:xfrm>
          <a:prstGeom prst="rect">
            <a:avLst/>
          </a:prstGeom>
          <a:noFill/>
          <a:ln w="0">
            <a:noFill/>
          </a:ln>
        </p:spPr>
        <p:txBody>
          <a:bodyPr lIns="0" tIns="45720" rIns="0" bIns="45720" anchor="t">
            <a:noAutofit/>
          </a:bodyPr>
          <a:lstStyle/>
          <a:p>
            <a:pPr indent="0" defTabSz="914400">
              <a:lnSpc>
                <a:spcPct val="80000"/>
              </a:lnSpc>
              <a:spcBef>
                <a:spcPts val="1001"/>
              </a:spcBef>
              <a:buNone/>
              <a:tabLst>
                <a:tab pos="0" algn="l"/>
              </a:tabLst>
            </a:pPr>
            <a:r>
              <a:rPr lang="de-DE" sz="2000" b="1" strike="noStrike" spc="-1">
                <a:solidFill>
                  <a:schemeClr val="accent2"/>
                </a:solidFill>
                <a:latin typeface="Arial"/>
                <a:ea typeface="Arial Unicode MS"/>
              </a:rPr>
              <a:t>Your career springboard</a:t>
            </a:r>
            <a:endParaRPr lang="de-DE" sz="2000" b="0" strike="noStrike" spc="-1">
              <a:solidFill>
                <a:srgbClr val="000000"/>
              </a:solidFill>
              <a:latin typeface="Arial"/>
            </a:endParaRPr>
          </a:p>
        </p:txBody>
      </p:sp>
      <p:pic>
        <p:nvPicPr>
          <p:cNvPr id="191" name="Bild 30"/>
          <p:cNvPicPr/>
          <p:nvPr/>
        </p:nvPicPr>
        <p:blipFill>
          <a:blip r:embed="rId2"/>
          <a:stretch/>
        </p:blipFill>
        <p:spPr>
          <a:xfrm>
            <a:off x="459360" y="2864160"/>
            <a:ext cx="740880" cy="740880"/>
          </a:xfrm>
          <a:prstGeom prst="rect">
            <a:avLst/>
          </a:prstGeom>
          <a:ln w="0">
            <a:noFill/>
          </a:ln>
        </p:spPr>
      </p:pic>
      <p:sp>
        <p:nvSpPr>
          <p:cNvPr id="192" name="TextBox 4"/>
          <p:cNvSpPr/>
          <p:nvPr/>
        </p:nvSpPr>
        <p:spPr>
          <a:xfrm>
            <a:off x="4763160" y="2482560"/>
            <a:ext cx="7015320" cy="222408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spAutoFit/>
          </a:bodyPr>
          <a:lstStyle/>
          <a:p>
            <a:pPr marL="285840" indent="-285840" defTabSz="914400">
              <a:lnSpc>
                <a:spcPct val="100000"/>
              </a:lnSpc>
              <a:buClr>
                <a:srgbClr val="81725E"/>
              </a:buClr>
              <a:buFont typeface="Arial"/>
              <a:buChar char="•"/>
            </a:pPr>
            <a:r>
              <a:rPr lang="en-US" sz="2000" b="0" strike="noStrike" spc="-1">
                <a:solidFill>
                  <a:schemeClr val="accent2"/>
                </a:solidFill>
                <a:latin typeface="Arial"/>
                <a:ea typeface="Arial Unicode MS"/>
              </a:rPr>
              <a:t>A European educational pathway certified by the FGU</a:t>
            </a:r>
            <a:endParaRPr lang="de-DE" sz="2000" b="0" strike="noStrike" spc="-1">
              <a:solidFill>
                <a:srgbClr val="000000"/>
              </a:solidFill>
              <a:latin typeface="Arial"/>
            </a:endParaRPr>
          </a:p>
          <a:p>
            <a:pPr defTabSz="914400">
              <a:lnSpc>
                <a:spcPct val="100000"/>
              </a:lnSpc>
            </a:pPr>
            <a:endParaRPr lang="de-DE" sz="2000" b="0" strike="noStrike" spc="-1">
              <a:solidFill>
                <a:srgbClr val="000000"/>
              </a:solidFill>
              <a:latin typeface="Arial"/>
            </a:endParaRPr>
          </a:p>
          <a:p>
            <a:pPr marL="285840" indent="-285840" defTabSz="914400">
              <a:lnSpc>
                <a:spcPct val="100000"/>
              </a:lnSpc>
              <a:buClr>
                <a:srgbClr val="81725E"/>
              </a:buClr>
              <a:buFont typeface="Arial"/>
              <a:buChar char="•"/>
            </a:pPr>
            <a:r>
              <a:rPr lang="en-US" sz="2000" b="0" strike="noStrike" spc="-1">
                <a:solidFill>
                  <a:schemeClr val="accent2"/>
                </a:solidFill>
                <a:latin typeface="Arial"/>
                <a:ea typeface="Arial Unicode MS"/>
              </a:rPr>
              <a:t>A perfect education to succeed and develop in an international job market</a:t>
            </a:r>
            <a:endParaRPr lang="de-DE" sz="2000" b="0" strike="noStrike" spc="-1">
              <a:solidFill>
                <a:srgbClr val="000000"/>
              </a:solidFill>
              <a:latin typeface="Arial"/>
            </a:endParaRPr>
          </a:p>
          <a:p>
            <a:pPr defTabSz="914400">
              <a:lnSpc>
                <a:spcPct val="100000"/>
              </a:lnSpc>
            </a:pPr>
            <a:endParaRPr lang="de-DE" sz="2000" b="0" strike="noStrike" spc="-1">
              <a:solidFill>
                <a:srgbClr val="000000"/>
              </a:solidFill>
              <a:latin typeface="Arial"/>
            </a:endParaRPr>
          </a:p>
          <a:p>
            <a:pPr marL="285840" indent="-285840" defTabSz="914400">
              <a:lnSpc>
                <a:spcPct val="100000"/>
              </a:lnSpc>
              <a:buClr>
                <a:srgbClr val="81725E"/>
              </a:buClr>
              <a:buFont typeface="Arial"/>
              <a:buChar char="•"/>
            </a:pPr>
            <a:r>
              <a:rPr lang="en-US" sz="2000" b="0" strike="noStrike" spc="-1">
                <a:solidFill>
                  <a:schemeClr val="accent2"/>
                </a:solidFill>
                <a:latin typeface="Arial"/>
                <a:ea typeface="Arial Unicode MS"/>
              </a:rPr>
              <a:t>A European and international network and cross-cultural application training for your entry into the job market</a:t>
            </a:r>
            <a:endParaRPr lang="de-DE" sz="2000" b="0" strike="noStrike" spc="-1">
              <a:solidFill>
                <a:srgbClr val="000000"/>
              </a:solidFill>
              <a:latin typeface="Arial"/>
            </a:endParaRPr>
          </a:p>
        </p:txBody>
      </p:sp>
      <p:sp>
        <p:nvSpPr>
          <p:cNvPr id="193" name="Rechteck 2"/>
          <p:cNvSpPr/>
          <p:nvPr/>
        </p:nvSpPr>
        <p:spPr>
          <a:xfrm>
            <a:off x="1389960" y="2529360"/>
            <a:ext cx="3372120" cy="1994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ts val="2999"/>
              </a:lnSpc>
            </a:pPr>
            <a:r>
              <a:rPr lang="en-US" sz="3200" b="0" strike="noStrike" spc="-1">
                <a:solidFill>
                  <a:schemeClr val="accent2"/>
                </a:solidFill>
                <a:latin typeface="Arial"/>
                <a:ea typeface="Arial Unicode MS"/>
              </a:rPr>
              <a:t>Your studies at the FGU: </a:t>
            </a:r>
            <a:br>
              <a:rPr sz="3200"/>
            </a:br>
            <a:r>
              <a:rPr lang="en-US" sz="3200" b="0" strike="noStrike" spc="-1">
                <a:solidFill>
                  <a:schemeClr val="accent2"/>
                </a:solidFill>
                <a:latin typeface="Arial"/>
                <a:ea typeface="Arial Unicode MS"/>
              </a:rPr>
              <a:t>a plus on the international job market!</a:t>
            </a:r>
            <a:endParaRPr lang="de-DE" sz="3200" b="0" strike="noStrike" spc="-1">
              <a:solidFill>
                <a:srgbClr val="000000"/>
              </a:solidFill>
              <a:latin typeface="Arial"/>
            </a:endParaRPr>
          </a:p>
        </p:txBody>
      </p:sp>
      <p:sp>
        <p:nvSpPr>
          <p:cNvPr id="3" name="PlaceHolder 2"/>
          <p:cNvSpPr>
            <a:spLocks noGrp="1"/>
          </p:cNvSpPr>
          <p:nvPr>
            <p:ph type="sldNum" idx="24"/>
          </p:nvPr>
        </p:nvSpPr>
        <p:spPr/>
        <p:txBody>
          <a:bodyPr/>
          <a:lstStyle/>
          <a:p>
            <a:fld id="{F37D44EE-DE07-4D07-8FA1-63D6D0405A0C}" type="slidenum">
              <a:rPr/>
              <a:t>14</a:t>
            </a:fld>
            <a:endParaRP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Grafik 6"/>
          <p:cNvPicPr/>
          <p:nvPr/>
        </p:nvPicPr>
        <p:blipFill>
          <a:blip r:embed="rId2"/>
          <a:srcRect l="-2" t="10767" r="239" b="18275"/>
          <a:stretch/>
        </p:blipFill>
        <p:spPr>
          <a:xfrm>
            <a:off x="-176760" y="-116280"/>
            <a:ext cx="12464640" cy="7169040"/>
          </a:xfrm>
          <a:prstGeom prst="rect">
            <a:avLst/>
          </a:prstGeom>
          <a:ln w="0">
            <a:noFill/>
          </a:ln>
        </p:spPr>
      </p:pic>
      <p:sp>
        <p:nvSpPr>
          <p:cNvPr id="195" name="Rechteck 11"/>
          <p:cNvSpPr/>
          <p:nvPr/>
        </p:nvSpPr>
        <p:spPr>
          <a:xfrm>
            <a:off x="-176760" y="-116280"/>
            <a:ext cx="12464640" cy="7169040"/>
          </a:xfrm>
          <a:prstGeom prst="rect">
            <a:avLst/>
          </a:prstGeom>
          <a:solidFill>
            <a:schemeClr val="bg1">
              <a:alpha val="80000"/>
            </a:schemeClr>
          </a:solidFill>
          <a:ln w="0">
            <a:noFill/>
          </a:ln>
        </p:spPr>
        <p:style>
          <a:lnRef idx="0">
            <a:scrgbClr r="0" g="0" b="0"/>
          </a:lnRef>
          <a:fillRef idx="0">
            <a:scrgbClr r="0" g="0" b="0"/>
          </a:fillRef>
          <a:effectRef idx="0">
            <a:scrgbClr r="0" g="0" b="0"/>
          </a:effectRef>
          <a:fontRef idx="minor"/>
        </p:style>
        <p:txBody>
          <a:bodyPr horzOverflow="overflow" lIns="90000" tIns="45000" rIns="90000" bIns="45000" numCol="1" spcCol="0" anchor="ctr">
            <a:noAutofit/>
          </a:bodyPr>
          <a:lstStyle/>
          <a:p>
            <a:pPr algn="ctr" defTabSz="914400">
              <a:lnSpc>
                <a:spcPct val="100000"/>
              </a:lnSpc>
            </a:pPr>
            <a:endParaRPr lang="de-DE" sz="1800" b="0" strike="noStrike" spc="-1">
              <a:solidFill>
                <a:schemeClr val="lt1"/>
              </a:solidFill>
              <a:latin typeface="Arial"/>
              <a:ea typeface="Arial Unicode MS"/>
            </a:endParaRPr>
          </a:p>
        </p:txBody>
      </p:sp>
      <p:sp>
        <p:nvSpPr>
          <p:cNvPr id="196" name="PlaceHolder 1"/>
          <p:cNvSpPr>
            <a:spLocks noGrp="1"/>
          </p:cNvSpPr>
          <p:nvPr>
            <p:ph/>
          </p:nvPr>
        </p:nvSpPr>
        <p:spPr>
          <a:xfrm>
            <a:off x="462240" y="389520"/>
            <a:ext cx="9114120" cy="347760"/>
          </a:xfrm>
          <a:prstGeom prst="rect">
            <a:avLst/>
          </a:prstGeom>
          <a:noFill/>
          <a:ln w="0">
            <a:noFill/>
          </a:ln>
        </p:spPr>
        <p:txBody>
          <a:bodyPr lIns="0" tIns="45720" rIns="0" bIns="45720" anchor="t">
            <a:noAutofit/>
          </a:bodyPr>
          <a:lstStyle/>
          <a:p>
            <a:pPr indent="0" defTabSz="914400">
              <a:lnSpc>
                <a:spcPct val="80000"/>
              </a:lnSpc>
              <a:spcBef>
                <a:spcPts val="1001"/>
              </a:spcBef>
              <a:buNone/>
              <a:tabLst>
                <a:tab pos="0" algn="l"/>
              </a:tabLst>
            </a:pPr>
            <a:r>
              <a:rPr lang="de-DE" sz="2000" b="1" strike="noStrike" spc="-1">
                <a:solidFill>
                  <a:schemeClr val="accent2"/>
                </a:solidFill>
                <a:latin typeface="Arial"/>
                <a:ea typeface="Arial Unicode MS"/>
              </a:rPr>
              <a:t>Briefly summarised</a:t>
            </a:r>
            <a:endParaRPr lang="de-DE" sz="2000" b="0" strike="noStrike" spc="-1">
              <a:solidFill>
                <a:srgbClr val="000000"/>
              </a:solidFill>
              <a:latin typeface="Arial"/>
            </a:endParaRPr>
          </a:p>
        </p:txBody>
      </p:sp>
      <p:sp>
        <p:nvSpPr>
          <p:cNvPr id="197" name="PlaceHolder 2"/>
          <p:cNvSpPr>
            <a:spLocks noGrp="1"/>
          </p:cNvSpPr>
          <p:nvPr>
            <p:ph/>
          </p:nvPr>
        </p:nvSpPr>
        <p:spPr>
          <a:xfrm>
            <a:off x="422280" y="2202840"/>
            <a:ext cx="11266920" cy="3980160"/>
          </a:xfrm>
          <a:prstGeom prst="rect">
            <a:avLst/>
          </a:prstGeom>
          <a:noFill/>
          <a:ln w="0">
            <a:noFill/>
          </a:ln>
        </p:spPr>
        <p:txBody>
          <a:bodyPr lIns="90000" tIns="46800" rIns="90000" bIns="46800" anchor="t">
            <a:noAutofit/>
          </a:bodyPr>
          <a:lstStyle/>
          <a:p>
            <a:pPr marL="282600" indent="-281160" defTabSz="914400">
              <a:lnSpc>
                <a:spcPct val="100000"/>
              </a:lnSpc>
              <a:spcBef>
                <a:spcPts val="1001"/>
              </a:spcBef>
              <a:buClr>
                <a:srgbClr val="827360"/>
              </a:buClr>
              <a:buSzPct val="8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280" algn="l"/>
                <a:tab pos="10780560" algn="l"/>
              </a:tabLst>
            </a:pPr>
            <a:r>
              <a:rPr lang="en-US" sz="2000" b="1" strike="noStrike" spc="-1" dirty="0">
                <a:solidFill>
                  <a:schemeClr val="accent2"/>
                </a:solidFill>
                <a:latin typeface="Arial"/>
                <a:ea typeface="MS PGothic"/>
              </a:rPr>
              <a:t>The FGU is a network of over 210 universities.    </a:t>
            </a:r>
            <a:endParaRPr lang="de-DE" sz="2000" b="0" strike="noStrike" spc="-1" dirty="0">
              <a:solidFill>
                <a:srgbClr val="000000"/>
              </a:solidFill>
              <a:latin typeface="Arial"/>
            </a:endParaRPr>
          </a:p>
          <a:p>
            <a:pPr marL="282600" indent="-281160" defTabSz="914400">
              <a:lnSpc>
                <a:spcPct val="100000"/>
              </a:lnSpc>
              <a:spcBef>
                <a:spcPts val="1001"/>
              </a:spcBef>
              <a:buClr>
                <a:srgbClr val="827360"/>
              </a:buClr>
              <a:buSzPct val="8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280" algn="l"/>
                <a:tab pos="10780560" algn="l"/>
              </a:tabLst>
            </a:pPr>
            <a:r>
              <a:rPr lang="en-US" sz="2000" b="1" strike="noStrike" spc="-1" dirty="0">
                <a:solidFill>
                  <a:schemeClr val="accent2"/>
                </a:solidFill>
                <a:latin typeface="Arial"/>
                <a:ea typeface="MS PGothic"/>
              </a:rPr>
              <a:t> You study simultaneously at a German and a French university and receive a double degree.      </a:t>
            </a:r>
            <a:endParaRPr lang="de-DE" sz="2000" b="0" strike="noStrike" spc="-1" dirty="0">
              <a:solidFill>
                <a:srgbClr val="000000"/>
              </a:solidFill>
              <a:latin typeface="Arial"/>
            </a:endParaRPr>
          </a:p>
          <a:p>
            <a:pPr marL="282600" indent="-281160" defTabSz="914400">
              <a:lnSpc>
                <a:spcPct val="100000"/>
              </a:lnSpc>
              <a:spcBef>
                <a:spcPts val="1001"/>
              </a:spcBef>
              <a:buClr>
                <a:srgbClr val="827360"/>
              </a:buClr>
              <a:buSzPct val="8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280" algn="l"/>
                <a:tab pos="10780560" algn="l"/>
              </a:tabLst>
            </a:pPr>
            <a:r>
              <a:rPr lang="en-US" sz="2000" b="1" strike="noStrike" spc="-1" dirty="0">
                <a:solidFill>
                  <a:schemeClr val="accent2"/>
                </a:solidFill>
                <a:latin typeface="Arial"/>
                <a:ea typeface="MS PGothic"/>
              </a:rPr>
              <a:t>You can choose from 199 degree </a:t>
            </a:r>
            <a:r>
              <a:rPr lang="en-US" sz="2000" b="1" strike="noStrike" spc="-1" dirty="0" err="1">
                <a:solidFill>
                  <a:schemeClr val="accent2"/>
                </a:solidFill>
                <a:latin typeface="Arial"/>
                <a:ea typeface="MS PGothic"/>
              </a:rPr>
              <a:t>programmes</a:t>
            </a:r>
            <a:r>
              <a:rPr lang="en-US" sz="2000" b="1" strike="noStrike" spc="-1" dirty="0">
                <a:solidFill>
                  <a:schemeClr val="accent2"/>
                </a:solidFill>
                <a:latin typeface="Arial"/>
                <a:ea typeface="MS PGothic"/>
              </a:rPr>
              <a:t> in 135 cities.     </a:t>
            </a:r>
            <a:endParaRPr lang="de-DE" sz="2000" b="0" strike="noStrike" spc="-1" dirty="0">
              <a:solidFill>
                <a:srgbClr val="000000"/>
              </a:solidFill>
              <a:latin typeface="Arial"/>
            </a:endParaRPr>
          </a:p>
          <a:p>
            <a:pPr marL="282600" indent="-281160" defTabSz="914400">
              <a:lnSpc>
                <a:spcPct val="100000"/>
              </a:lnSpc>
              <a:spcBef>
                <a:spcPts val="1001"/>
              </a:spcBef>
              <a:buClr>
                <a:srgbClr val="827360"/>
              </a:buClr>
              <a:buSzPct val="8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280" algn="l"/>
                <a:tab pos="10780560" algn="l"/>
              </a:tabLst>
            </a:pPr>
            <a:r>
              <a:rPr lang="en-US" sz="2000" b="1" strike="noStrike" spc="-1" dirty="0">
                <a:solidFill>
                  <a:schemeClr val="accent2"/>
                </a:solidFill>
                <a:latin typeface="Arial"/>
                <a:ea typeface="MS PGothic"/>
              </a:rPr>
              <a:t>The FGU supports your stay abroad with 350 euros per month.   </a:t>
            </a:r>
            <a:endParaRPr lang="de-DE" sz="2000" b="0" strike="noStrike" spc="-1" dirty="0">
              <a:solidFill>
                <a:srgbClr val="000000"/>
              </a:solidFill>
              <a:latin typeface="Arial"/>
            </a:endParaRPr>
          </a:p>
          <a:p>
            <a:pPr marL="282600" indent="-281160" defTabSz="914400">
              <a:lnSpc>
                <a:spcPct val="100000"/>
              </a:lnSpc>
              <a:spcBef>
                <a:spcPts val="1001"/>
              </a:spcBef>
              <a:buClr>
                <a:srgbClr val="827360"/>
              </a:buClr>
              <a:buSzPct val="85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280" algn="l"/>
                <a:tab pos="10780560" algn="l"/>
              </a:tabLst>
            </a:pPr>
            <a:r>
              <a:rPr lang="en-US" sz="2000" b="1" strike="noStrike" spc="-1" dirty="0">
                <a:solidFill>
                  <a:schemeClr val="accent2"/>
                </a:solidFill>
                <a:latin typeface="Arial"/>
                <a:ea typeface="MS PGothic"/>
              </a:rPr>
              <a:t>The double degree is your career springboard.</a:t>
            </a:r>
            <a:endParaRPr lang="de-DE" sz="2000" b="0" strike="noStrike" spc="-1" dirty="0">
              <a:solidFill>
                <a:srgbClr val="000000"/>
              </a:solidFill>
              <a:latin typeface="Arial"/>
            </a:endParaRPr>
          </a:p>
        </p:txBody>
      </p:sp>
      <p:sp>
        <p:nvSpPr>
          <p:cNvPr id="4" name="PlaceHolder 3"/>
          <p:cNvSpPr>
            <a:spLocks noGrp="1"/>
          </p:cNvSpPr>
          <p:nvPr>
            <p:ph type="sldNum" idx="18"/>
          </p:nvPr>
        </p:nvSpPr>
        <p:spPr/>
        <p:txBody>
          <a:bodyPr/>
          <a:lstStyle/>
          <a:p>
            <a:fld id="{82626DEF-7A37-4908-9261-0F681A25A010}" type="slidenum">
              <a:rPr/>
              <a:t>15</a:t>
            </a:fld>
            <a:endParaRPr/>
          </a:p>
        </p:txBody>
      </p:sp>
    </p:spTree>
  </p:cSld>
  <p:clrMapOvr>
    <a:masterClrMapping/>
  </p:clrMapOvr>
  <p:transition spd="slow" advTm="5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laceHolder 1"/>
          <p:cNvSpPr>
            <a:spLocks noGrp="1"/>
          </p:cNvSpPr>
          <p:nvPr>
            <p:ph/>
          </p:nvPr>
        </p:nvSpPr>
        <p:spPr>
          <a:xfrm>
            <a:off x="597600" y="1321920"/>
            <a:ext cx="4731120" cy="583560"/>
          </a:xfrm>
          <a:prstGeom prst="rect">
            <a:avLst/>
          </a:prstGeom>
          <a:noFill/>
          <a:ln w="0">
            <a:noFill/>
          </a:ln>
        </p:spPr>
        <p:txBody>
          <a:bodyPr lIns="0" tIns="45720" rIns="0" bIns="45720" anchor="t">
            <a:noAutofit/>
          </a:bodyPr>
          <a:lstStyle/>
          <a:p>
            <a:pPr indent="0" algn="ctr" defTabSz="914400">
              <a:lnSpc>
                <a:spcPct val="80000"/>
              </a:lnSpc>
              <a:buNone/>
              <a:tabLst>
                <a:tab pos="0" algn="l"/>
              </a:tabLst>
            </a:pPr>
            <a:r>
              <a:rPr lang="de-DE" sz="4000" b="0" strike="noStrike" spc="-1">
                <a:solidFill>
                  <a:schemeClr val="accent2"/>
                </a:solidFill>
                <a:latin typeface="Arial"/>
                <a:ea typeface="Arial Unicode MS"/>
              </a:rPr>
              <a:t>How do I apply?</a:t>
            </a:r>
            <a:endParaRPr lang="de-DE" sz="4000" b="0" strike="noStrike" spc="-1">
              <a:solidFill>
                <a:srgbClr val="000000"/>
              </a:solidFill>
              <a:latin typeface="Arial"/>
            </a:endParaRPr>
          </a:p>
        </p:txBody>
      </p:sp>
      <p:sp>
        <p:nvSpPr>
          <p:cNvPr id="199" name="PlaceHolder 2"/>
          <p:cNvSpPr>
            <a:spLocks noGrp="1"/>
          </p:cNvSpPr>
          <p:nvPr>
            <p:ph/>
          </p:nvPr>
        </p:nvSpPr>
        <p:spPr>
          <a:xfrm>
            <a:off x="335880" y="2312280"/>
            <a:ext cx="5254920" cy="1445400"/>
          </a:xfrm>
          <a:prstGeom prst="rect">
            <a:avLst/>
          </a:prstGeom>
          <a:noFill/>
          <a:ln w="0">
            <a:noFill/>
          </a:ln>
        </p:spPr>
        <p:txBody>
          <a:bodyPr lIns="0" tIns="45720" rIns="0" bIns="45720" anchor="t">
            <a:noAutofit/>
          </a:bodyPr>
          <a:lstStyle/>
          <a:p>
            <a:pPr indent="0" algn="ctr" defTabSz="914400">
              <a:lnSpc>
                <a:spcPct val="80000"/>
              </a:lnSpc>
              <a:spcBef>
                <a:spcPts val="1001"/>
              </a:spcBef>
              <a:buNone/>
              <a:tabLst>
                <a:tab pos="0" algn="l"/>
              </a:tabLst>
            </a:pPr>
            <a:r>
              <a:rPr lang="en-US" sz="2000" b="1" strike="noStrike" spc="-1">
                <a:solidFill>
                  <a:schemeClr val="accent2"/>
                </a:solidFill>
                <a:latin typeface="Arial"/>
                <a:ea typeface="Arial Unicode MS"/>
              </a:rPr>
              <a:t>Simply scan this QR code</a:t>
            </a:r>
            <a:r>
              <a:rPr lang="en-US" sz="2000" b="0" strike="noStrike" spc="-1">
                <a:solidFill>
                  <a:schemeClr val="accent2"/>
                </a:solidFill>
                <a:latin typeface="Arial"/>
                <a:ea typeface="Arial Unicode MS"/>
              </a:rPr>
              <a:t> </a:t>
            </a:r>
            <a:br>
              <a:rPr sz="2000"/>
            </a:br>
            <a:r>
              <a:rPr lang="en-US" sz="1800" b="0" strike="noStrike" spc="-1">
                <a:solidFill>
                  <a:schemeClr val="accent2"/>
                </a:solidFill>
                <a:latin typeface="Arial"/>
                <a:ea typeface="Arial Unicode MS"/>
              </a:rPr>
              <a:t>and you will be taken to our interactive online study guide. There you will find all the information you need about applying, the course of study, programme content and, of course, the right contacts at our partner institutions.</a:t>
            </a:r>
            <a:endParaRPr lang="de-DE" sz="1800" b="0" strike="noStrike" spc="-1">
              <a:solidFill>
                <a:srgbClr val="000000"/>
              </a:solidFill>
              <a:latin typeface="Arial"/>
            </a:endParaRPr>
          </a:p>
        </p:txBody>
      </p:sp>
      <p:pic>
        <p:nvPicPr>
          <p:cNvPr id="200" name="Grafik 1"/>
          <p:cNvPicPr/>
          <p:nvPr/>
        </p:nvPicPr>
        <p:blipFill>
          <a:blip r:embed="rId2"/>
          <a:srcRect l="21738" r="19126"/>
          <a:stretch/>
        </p:blipFill>
        <p:spPr>
          <a:xfrm>
            <a:off x="6108120" y="0"/>
            <a:ext cx="6082920" cy="6856920"/>
          </a:xfrm>
          <a:prstGeom prst="rect">
            <a:avLst/>
          </a:prstGeom>
          <a:ln w="0">
            <a:noFill/>
          </a:ln>
        </p:spPr>
      </p:pic>
      <p:pic>
        <p:nvPicPr>
          <p:cNvPr id="201" name="Grafik 10"/>
          <p:cNvPicPr/>
          <p:nvPr/>
        </p:nvPicPr>
        <p:blipFill>
          <a:blip r:embed="rId3"/>
          <a:stretch/>
        </p:blipFill>
        <p:spPr>
          <a:xfrm>
            <a:off x="597600" y="4087800"/>
            <a:ext cx="1910160" cy="1880640"/>
          </a:xfrm>
          <a:prstGeom prst="rect">
            <a:avLst/>
          </a:prstGeom>
          <a:ln w="0">
            <a:noFill/>
          </a:ln>
        </p:spPr>
      </p:pic>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PlaceHolder 1"/>
          <p:cNvSpPr>
            <a:spLocks noGrp="1"/>
          </p:cNvSpPr>
          <p:nvPr>
            <p:ph/>
          </p:nvPr>
        </p:nvSpPr>
        <p:spPr>
          <a:xfrm>
            <a:off x="480960" y="2138760"/>
            <a:ext cx="5254920" cy="1568520"/>
          </a:xfrm>
          <a:prstGeom prst="rect">
            <a:avLst/>
          </a:prstGeom>
          <a:noFill/>
          <a:ln w="0">
            <a:noFill/>
          </a:ln>
        </p:spPr>
        <p:txBody>
          <a:bodyPr lIns="0" tIns="45720" rIns="0" bIns="45720" anchor="t">
            <a:noAutofit/>
          </a:bodyPr>
          <a:lstStyle/>
          <a:p>
            <a:pPr indent="0" algn="ctr" defTabSz="914400">
              <a:lnSpc>
                <a:spcPct val="80000"/>
              </a:lnSpc>
              <a:buNone/>
              <a:tabLst>
                <a:tab pos="0" algn="l"/>
              </a:tabLst>
            </a:pPr>
            <a:r>
              <a:rPr lang="en-US" sz="4000" b="0" strike="noStrike" spc="-1">
                <a:solidFill>
                  <a:schemeClr val="accent2"/>
                </a:solidFill>
                <a:latin typeface="Arial"/>
                <a:ea typeface="Arial Unicode MS"/>
              </a:rPr>
              <a:t>For more information and insights, follow us on Instagram !</a:t>
            </a:r>
            <a:endParaRPr lang="de-DE" sz="4000" b="0" strike="noStrike" spc="-1">
              <a:solidFill>
                <a:srgbClr val="000000"/>
              </a:solidFill>
              <a:latin typeface="Arial"/>
            </a:endParaRPr>
          </a:p>
        </p:txBody>
      </p:sp>
      <p:pic>
        <p:nvPicPr>
          <p:cNvPr id="203" name="Grafik 2"/>
          <p:cNvPicPr/>
          <p:nvPr/>
        </p:nvPicPr>
        <p:blipFill>
          <a:blip r:embed="rId2"/>
          <a:stretch/>
        </p:blipFill>
        <p:spPr>
          <a:xfrm>
            <a:off x="801720" y="4131000"/>
            <a:ext cx="1945080" cy="1932840"/>
          </a:xfrm>
          <a:prstGeom prst="rect">
            <a:avLst/>
          </a:prstGeom>
          <a:ln w="0">
            <a:noFill/>
          </a:ln>
        </p:spPr>
      </p:pic>
      <p:pic>
        <p:nvPicPr>
          <p:cNvPr id="204" name="Bildplatzhalter 11"/>
          <p:cNvPicPr/>
          <p:nvPr/>
        </p:nvPicPr>
        <p:blipFill>
          <a:blip r:embed="rId3"/>
          <a:srcRect l="5601" r="5601"/>
          <a:stretch/>
        </p:blipFill>
        <p:spPr>
          <a:xfrm>
            <a:off x="6102360" y="0"/>
            <a:ext cx="6088320" cy="6856920"/>
          </a:xfrm>
          <a:prstGeom prst="rect">
            <a:avLst/>
          </a:prstGeom>
          <a:ln w="0">
            <a:noFill/>
          </a:ln>
        </p:spPr>
      </p:pic>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 name="Gruppierung 10"/>
          <p:cNvGrpSpPr/>
          <p:nvPr/>
        </p:nvGrpSpPr>
        <p:grpSpPr>
          <a:xfrm>
            <a:off x="2224080" y="1206720"/>
            <a:ext cx="7724880" cy="2342160"/>
            <a:chOff x="2224080" y="1206720"/>
            <a:chExt cx="7724880" cy="2342160"/>
          </a:xfrm>
        </p:grpSpPr>
        <p:pic>
          <p:nvPicPr>
            <p:cNvPr id="206" name="Bild 8"/>
            <p:cNvPicPr/>
            <p:nvPr/>
          </p:nvPicPr>
          <p:blipFill>
            <a:blip r:embed="rId2"/>
            <a:srcRect l="50093"/>
            <a:stretch/>
          </p:blipFill>
          <p:spPr>
            <a:xfrm>
              <a:off x="6089760" y="1206720"/>
              <a:ext cx="3859200" cy="2342160"/>
            </a:xfrm>
            <a:prstGeom prst="rect">
              <a:avLst/>
            </a:prstGeom>
            <a:ln w="0">
              <a:noFill/>
            </a:ln>
          </p:spPr>
        </p:pic>
        <p:pic>
          <p:nvPicPr>
            <p:cNvPr id="207" name="Bild 9"/>
            <p:cNvPicPr/>
            <p:nvPr/>
          </p:nvPicPr>
          <p:blipFill>
            <a:blip r:embed="rId3"/>
            <a:srcRect r="50016"/>
            <a:stretch/>
          </p:blipFill>
          <p:spPr>
            <a:xfrm>
              <a:off x="2224080" y="1206720"/>
              <a:ext cx="3864600" cy="2342160"/>
            </a:xfrm>
            <a:prstGeom prst="rect">
              <a:avLst/>
            </a:prstGeom>
            <a:ln w="0">
              <a:noFill/>
            </a:ln>
          </p:spPr>
        </p:pic>
      </p:grpSp>
      <p:sp>
        <p:nvSpPr>
          <p:cNvPr id="208" name="PlaceHolder 1"/>
          <p:cNvSpPr>
            <a:spLocks noGrp="1"/>
          </p:cNvSpPr>
          <p:nvPr>
            <p:ph/>
          </p:nvPr>
        </p:nvSpPr>
        <p:spPr>
          <a:xfrm>
            <a:off x="6450840" y="3912120"/>
            <a:ext cx="4847040" cy="1568520"/>
          </a:xfrm>
          <a:prstGeom prst="rect">
            <a:avLst/>
          </a:prstGeom>
          <a:noFill/>
          <a:ln w="0">
            <a:noFill/>
          </a:ln>
        </p:spPr>
        <p:txBody>
          <a:bodyPr lIns="0" tIns="45720" rIns="0" bIns="45720" anchor="t">
            <a:noAutofit/>
          </a:bodyPr>
          <a:lstStyle/>
          <a:p>
            <a:pPr indent="0" defTabSz="914400">
              <a:lnSpc>
                <a:spcPct val="100000"/>
              </a:lnSpc>
              <a:buNone/>
              <a:tabLst>
                <a:tab pos="0" algn="l"/>
              </a:tabLst>
            </a:pPr>
            <a:r>
              <a:rPr lang="de-DE" sz="1200" b="0" strike="noStrike" spc="-1">
                <a:solidFill>
                  <a:schemeClr val="dk1">
                    <a:lumMod val="75000"/>
                    <a:lumOff val="25000"/>
                  </a:schemeClr>
                </a:solidFill>
                <a:latin typeface="Arial"/>
                <a:ea typeface="Arial Unicode MS"/>
              </a:rPr>
              <a:t>Université franco-allemande</a:t>
            </a:r>
            <a:endParaRPr lang="de-DE" sz="1200" b="0" strike="noStrike" spc="-1">
              <a:solidFill>
                <a:srgbClr val="000000"/>
              </a:solidFill>
              <a:latin typeface="Arial"/>
            </a:endParaRPr>
          </a:p>
          <a:p>
            <a:pPr indent="0" defTabSz="914400">
              <a:lnSpc>
                <a:spcPct val="100000"/>
              </a:lnSpc>
              <a:buNone/>
              <a:tabLst>
                <a:tab pos="0" algn="l"/>
              </a:tabLst>
            </a:pPr>
            <a:r>
              <a:rPr lang="de-DE" sz="1200" b="0" strike="noStrike" spc="-1">
                <a:solidFill>
                  <a:schemeClr val="dk1">
                    <a:lumMod val="75000"/>
                    <a:lumOff val="25000"/>
                  </a:schemeClr>
                </a:solidFill>
                <a:latin typeface="Arial"/>
                <a:ea typeface="Arial Unicode MS"/>
              </a:rPr>
              <a:t>Deutsch-Französische Hochschule</a:t>
            </a:r>
            <a:endParaRPr lang="de-DE" sz="1200" b="0" strike="noStrike" spc="-1">
              <a:solidFill>
                <a:srgbClr val="000000"/>
              </a:solidFill>
              <a:latin typeface="Arial"/>
            </a:endParaRPr>
          </a:p>
          <a:p>
            <a:pPr indent="0" defTabSz="914400">
              <a:lnSpc>
                <a:spcPct val="100000"/>
              </a:lnSpc>
              <a:buNone/>
              <a:tabLst>
                <a:tab pos="0" algn="l"/>
              </a:tabLst>
            </a:pPr>
            <a:r>
              <a:rPr lang="de-DE" sz="1200" b="0" strike="noStrike" spc="-1">
                <a:solidFill>
                  <a:schemeClr val="dk1">
                    <a:lumMod val="75000"/>
                    <a:lumOff val="25000"/>
                  </a:schemeClr>
                </a:solidFill>
                <a:latin typeface="Arial"/>
                <a:ea typeface="Arial Unicode MS"/>
              </a:rPr>
              <a:t>Franco-German University  </a:t>
            </a:r>
            <a:endParaRPr lang="de-DE" sz="1200" b="0" strike="noStrike" spc="-1">
              <a:solidFill>
                <a:srgbClr val="000000"/>
              </a:solidFill>
              <a:latin typeface="Arial"/>
            </a:endParaRPr>
          </a:p>
          <a:p>
            <a:pPr indent="0" defTabSz="914400">
              <a:lnSpc>
                <a:spcPct val="100000"/>
              </a:lnSpc>
              <a:buNone/>
              <a:tabLst>
                <a:tab pos="0" algn="l"/>
              </a:tabLst>
            </a:pPr>
            <a:endParaRPr lang="de-DE" sz="1200" b="0" strike="noStrike" spc="-1">
              <a:solidFill>
                <a:srgbClr val="000000"/>
              </a:solidFill>
              <a:latin typeface="Arial"/>
            </a:endParaRPr>
          </a:p>
          <a:p>
            <a:pPr indent="0" defTabSz="914400">
              <a:lnSpc>
                <a:spcPct val="100000"/>
              </a:lnSpc>
              <a:buNone/>
              <a:tabLst>
                <a:tab pos="0" algn="l"/>
              </a:tabLst>
            </a:pPr>
            <a:r>
              <a:rPr lang="de-DE" sz="1200" b="0" strike="noStrike" spc="-1">
                <a:solidFill>
                  <a:schemeClr val="dk1">
                    <a:lumMod val="75000"/>
                    <a:lumOff val="25000"/>
                  </a:schemeClr>
                </a:solidFill>
                <a:latin typeface="Arial"/>
                <a:ea typeface="Arial Unicode MS"/>
              </a:rPr>
              <a:t>Villa Europa · Kohlweg 7 · 66123 Saarbrücken</a:t>
            </a:r>
            <a:endParaRPr lang="de-DE" sz="1200" b="0" strike="noStrike" spc="-1">
              <a:solidFill>
                <a:srgbClr val="000000"/>
              </a:solidFill>
              <a:latin typeface="Arial"/>
            </a:endParaRPr>
          </a:p>
          <a:p>
            <a:pPr indent="0" defTabSz="914400">
              <a:lnSpc>
                <a:spcPct val="100000"/>
              </a:lnSpc>
              <a:buNone/>
              <a:tabLst>
                <a:tab pos="0" algn="l"/>
              </a:tabLst>
            </a:pPr>
            <a:r>
              <a:rPr lang="cs-CZ" sz="1200" b="0" strike="noStrike" spc="-1">
                <a:solidFill>
                  <a:schemeClr val="dk1">
                    <a:lumMod val="75000"/>
                    <a:lumOff val="25000"/>
                  </a:schemeClr>
                </a:solidFill>
                <a:latin typeface="Arial"/>
                <a:ea typeface="Arial Unicode MS"/>
              </a:rPr>
              <a:t>Tel.: +49 681 93812 - 100</a:t>
            </a:r>
            <a:endParaRPr lang="de-DE" sz="1200" b="0" strike="noStrike" spc="-1">
              <a:solidFill>
                <a:srgbClr val="000000"/>
              </a:solidFill>
              <a:latin typeface="Arial"/>
            </a:endParaRPr>
          </a:p>
          <a:p>
            <a:pPr indent="0" defTabSz="914400">
              <a:lnSpc>
                <a:spcPct val="100000"/>
              </a:lnSpc>
              <a:buNone/>
              <a:tabLst>
                <a:tab pos="0" algn="l"/>
              </a:tabLst>
            </a:pPr>
            <a:r>
              <a:rPr lang="cs-CZ" sz="1200" b="0" u="sng" strike="noStrike" spc="-1">
                <a:solidFill>
                  <a:schemeClr val="dk1">
                    <a:lumMod val="75000"/>
                    <a:lumOff val="25000"/>
                  </a:schemeClr>
                </a:solidFill>
                <a:uFillTx/>
                <a:latin typeface="Arial"/>
                <a:ea typeface="Arial Unicode MS"/>
                <a:hlinkClick r:id="rId4"/>
              </a:rPr>
              <a:t>info@dfh-ufa.org</a:t>
            </a:r>
            <a:endParaRPr lang="de-DE" sz="1200" b="0" strike="noStrike" spc="-1">
              <a:solidFill>
                <a:srgbClr val="000000"/>
              </a:solidFill>
              <a:latin typeface="Arial"/>
            </a:endParaRPr>
          </a:p>
          <a:p>
            <a:pPr indent="0" defTabSz="914400">
              <a:lnSpc>
                <a:spcPct val="100000"/>
              </a:lnSpc>
              <a:buNone/>
              <a:tabLst>
                <a:tab pos="0" algn="l"/>
              </a:tabLst>
            </a:pPr>
            <a:r>
              <a:rPr lang="cs-CZ" sz="1200" b="0" u="sng" strike="noStrike" spc="-1">
                <a:solidFill>
                  <a:schemeClr val="dk1">
                    <a:lumMod val="75000"/>
                    <a:lumOff val="25000"/>
                  </a:schemeClr>
                </a:solidFill>
                <a:uFillTx/>
                <a:latin typeface="Arial"/>
                <a:ea typeface="Arial Unicode MS"/>
                <a:hlinkClick r:id="rId5"/>
              </a:rPr>
              <a:t>www.dfh-ufa.org</a:t>
            </a:r>
            <a:endParaRPr lang="de-DE" sz="1200" b="0" strike="noStrike" spc="-1">
              <a:solidFill>
                <a:srgbClr val="000000"/>
              </a:solidFill>
              <a:latin typeface="Arial"/>
            </a:endParaRPr>
          </a:p>
        </p:txBody>
      </p:sp>
      <p:sp>
        <p:nvSpPr>
          <p:cNvPr id="209" name="TextBox 50"/>
          <p:cNvSpPr/>
          <p:nvPr/>
        </p:nvSpPr>
        <p:spPr>
          <a:xfrm>
            <a:off x="6465600" y="5679000"/>
            <a:ext cx="2567880" cy="27252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spAutoFit/>
          </a:bodyPr>
          <a:lstStyle/>
          <a:p>
            <a:pPr defTabSz="914400">
              <a:lnSpc>
                <a:spcPct val="100000"/>
              </a:lnSpc>
            </a:pPr>
            <a:r>
              <a:rPr lang="de-DE" sz="1200" b="0" strike="noStrike" spc="-1">
                <a:solidFill>
                  <a:schemeClr val="dk1">
                    <a:lumMod val="75000"/>
                    <a:lumOff val="25000"/>
                  </a:schemeClr>
                </a:solidFill>
                <a:latin typeface="Arial"/>
                <a:ea typeface="Arial Unicode MS"/>
              </a:rPr>
              <a:t>Follow us on</a:t>
            </a:r>
            <a:endParaRPr lang="de-DE" sz="1200" b="0" strike="noStrike" spc="-1">
              <a:solidFill>
                <a:srgbClr val="000000"/>
              </a:solidFill>
              <a:latin typeface="Arial"/>
            </a:endParaRPr>
          </a:p>
        </p:txBody>
      </p:sp>
      <p:pic>
        <p:nvPicPr>
          <p:cNvPr id="210" name="Bild 7" descr="qr-code.png"/>
          <p:cNvPicPr/>
          <p:nvPr/>
        </p:nvPicPr>
        <p:blipFill>
          <a:blip r:embed="rId6"/>
          <a:stretch/>
        </p:blipFill>
        <p:spPr>
          <a:xfrm>
            <a:off x="8633160" y="5563800"/>
            <a:ext cx="920880" cy="920880"/>
          </a:xfrm>
          <a:prstGeom prst="rect">
            <a:avLst/>
          </a:prstGeom>
          <a:ln w="0">
            <a:noFill/>
          </a:ln>
        </p:spPr>
      </p:pic>
      <p:sp>
        <p:nvSpPr>
          <p:cNvPr id="211" name="Textfeld 22"/>
          <p:cNvSpPr/>
          <p:nvPr/>
        </p:nvSpPr>
        <p:spPr>
          <a:xfrm>
            <a:off x="656640" y="4672800"/>
            <a:ext cx="5254200" cy="365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914400">
              <a:lnSpc>
                <a:spcPct val="100000"/>
              </a:lnSpc>
            </a:pPr>
            <a:r>
              <a:rPr lang="en-US" sz="2400" b="0" strike="noStrike" spc="-1">
                <a:solidFill>
                  <a:schemeClr val="lt1"/>
                </a:solidFill>
                <a:latin typeface="Arial"/>
                <a:ea typeface="Arial Unicode MS"/>
              </a:rPr>
              <a:t>Thank you for your attention !</a:t>
            </a:r>
            <a:endParaRPr lang="de-DE" sz="2400" b="0" strike="noStrike" spc="-1">
              <a:solidFill>
                <a:srgbClr val="000000"/>
              </a:solidFill>
              <a:latin typeface="Arial"/>
            </a:endParaRPr>
          </a:p>
        </p:txBody>
      </p:sp>
      <p:pic>
        <p:nvPicPr>
          <p:cNvPr id="212" name="Bild 6"/>
          <p:cNvPicPr/>
          <p:nvPr/>
        </p:nvPicPr>
        <p:blipFill>
          <a:blip r:embed="rId7"/>
          <a:stretch/>
        </p:blipFill>
        <p:spPr>
          <a:xfrm>
            <a:off x="656640" y="3912120"/>
            <a:ext cx="596520" cy="570600"/>
          </a:xfrm>
          <a:prstGeom prst="rect">
            <a:avLst/>
          </a:prstGeom>
          <a:ln w="0">
            <a:noFill/>
          </a:ln>
        </p:spPr>
      </p:pic>
      <p:pic>
        <p:nvPicPr>
          <p:cNvPr id="213" name="Grafik 5"/>
          <p:cNvPicPr/>
          <p:nvPr/>
        </p:nvPicPr>
        <p:blipFill>
          <a:blip r:embed="rId8"/>
          <a:srcRect t="1401" r="19905"/>
          <a:stretch/>
        </p:blipFill>
        <p:spPr>
          <a:xfrm>
            <a:off x="6408000" y="5935320"/>
            <a:ext cx="1798920" cy="523800"/>
          </a:xfrm>
          <a:prstGeom prst="rect">
            <a:avLst/>
          </a:prstGeom>
          <a:ln w="0">
            <a:noFill/>
          </a:ln>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laceHolder 1"/>
          <p:cNvSpPr>
            <a:spLocks noGrp="1"/>
          </p:cNvSpPr>
          <p:nvPr>
            <p:ph/>
          </p:nvPr>
        </p:nvSpPr>
        <p:spPr>
          <a:xfrm>
            <a:off x="230400" y="2299320"/>
            <a:ext cx="5254920" cy="2257920"/>
          </a:xfrm>
          <a:prstGeom prst="rect">
            <a:avLst/>
          </a:prstGeom>
          <a:noFill/>
          <a:ln w="0">
            <a:noFill/>
          </a:ln>
        </p:spPr>
        <p:txBody>
          <a:bodyPr lIns="0" tIns="45720" rIns="0" bIns="45720" anchor="t">
            <a:noAutofit/>
          </a:bodyPr>
          <a:lstStyle/>
          <a:p>
            <a:pPr indent="0" algn="ctr" defTabSz="914400">
              <a:lnSpc>
                <a:spcPct val="80000"/>
              </a:lnSpc>
              <a:buNone/>
              <a:tabLst>
                <a:tab pos="0" algn="l"/>
              </a:tabLst>
            </a:pPr>
            <a:r>
              <a:rPr lang="en-US" sz="4400" b="0" strike="noStrike" spc="-1">
                <a:solidFill>
                  <a:schemeClr val="lt1"/>
                </a:solidFill>
                <a:latin typeface="Arial"/>
                <a:ea typeface="Arial Unicode MS"/>
              </a:rPr>
              <a:t>The FGU – </a:t>
            </a:r>
            <a:br>
              <a:rPr sz="4400"/>
            </a:br>
            <a:br>
              <a:rPr sz="4400"/>
            </a:br>
            <a:r>
              <a:rPr lang="en-US" sz="4400" b="0" strike="noStrike" spc="-1">
                <a:solidFill>
                  <a:schemeClr val="lt1"/>
                </a:solidFill>
                <a:latin typeface="Arial"/>
                <a:ea typeface="Arial Unicode MS"/>
              </a:rPr>
              <a:t>more than just a university</a:t>
            </a:r>
            <a:endParaRPr lang="de-DE" sz="4400" b="0" strike="noStrike" spc="-1">
              <a:solidFill>
                <a:srgbClr val="000000"/>
              </a:solidFill>
              <a:latin typeface="Arial"/>
            </a:endParaRPr>
          </a:p>
        </p:txBody>
      </p:sp>
      <p:pic>
        <p:nvPicPr>
          <p:cNvPr id="121" name="Grafik 2"/>
          <p:cNvPicPr/>
          <p:nvPr/>
        </p:nvPicPr>
        <p:blipFill>
          <a:blip r:embed="rId2"/>
          <a:stretch/>
        </p:blipFill>
        <p:spPr>
          <a:xfrm>
            <a:off x="5361840" y="0"/>
            <a:ext cx="6829200" cy="6856920"/>
          </a:xfrm>
          <a:prstGeom prst="rect">
            <a:avLst/>
          </a:prstGeom>
          <a:ln w="0">
            <a:noFill/>
          </a:ln>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PlaceHolder 1"/>
          <p:cNvSpPr>
            <a:spLocks noGrp="1"/>
          </p:cNvSpPr>
          <p:nvPr>
            <p:ph/>
          </p:nvPr>
        </p:nvSpPr>
        <p:spPr>
          <a:xfrm>
            <a:off x="459360" y="333720"/>
            <a:ext cx="9114120" cy="337320"/>
          </a:xfrm>
          <a:prstGeom prst="rect">
            <a:avLst/>
          </a:prstGeom>
          <a:noFill/>
          <a:ln w="0">
            <a:noFill/>
          </a:ln>
        </p:spPr>
        <p:txBody>
          <a:bodyPr lIns="0" tIns="45720" rIns="0" bIns="45720" anchor="t">
            <a:noAutofit/>
          </a:bodyPr>
          <a:lstStyle/>
          <a:p>
            <a:pPr indent="0" defTabSz="914400">
              <a:lnSpc>
                <a:spcPct val="80000"/>
              </a:lnSpc>
              <a:spcBef>
                <a:spcPts val="1001"/>
              </a:spcBef>
              <a:buNone/>
              <a:tabLst>
                <a:tab pos="0" algn="l"/>
              </a:tabLst>
            </a:pPr>
            <a:r>
              <a:rPr lang="de-DE" sz="2000" b="1" strike="noStrike" spc="-1">
                <a:solidFill>
                  <a:schemeClr val="accent2"/>
                </a:solidFill>
                <a:latin typeface="Arial"/>
                <a:ea typeface="Arial Unicode MS"/>
              </a:rPr>
              <a:t>The FGU at a glance</a:t>
            </a:r>
            <a:endParaRPr lang="de-DE" sz="2000" b="0" strike="noStrike" spc="-1">
              <a:solidFill>
                <a:srgbClr val="000000"/>
              </a:solidFill>
              <a:latin typeface="Arial"/>
            </a:endParaRPr>
          </a:p>
        </p:txBody>
      </p:sp>
      <p:pic>
        <p:nvPicPr>
          <p:cNvPr id="123" name="Bild 30"/>
          <p:cNvPicPr/>
          <p:nvPr/>
        </p:nvPicPr>
        <p:blipFill>
          <a:blip r:embed="rId2"/>
          <a:stretch/>
        </p:blipFill>
        <p:spPr>
          <a:xfrm>
            <a:off x="459360" y="3171240"/>
            <a:ext cx="740880" cy="740880"/>
          </a:xfrm>
          <a:prstGeom prst="rect">
            <a:avLst/>
          </a:prstGeom>
          <a:ln w="0">
            <a:noFill/>
          </a:ln>
        </p:spPr>
      </p:pic>
      <p:sp>
        <p:nvSpPr>
          <p:cNvPr id="124" name="TextBox 10"/>
          <p:cNvSpPr/>
          <p:nvPr/>
        </p:nvSpPr>
        <p:spPr>
          <a:xfrm>
            <a:off x="1264680" y="2786040"/>
            <a:ext cx="3315600" cy="1595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36000" tIns="36000" rIns="36000" bIns="36000" anchor="t">
            <a:spAutoFit/>
          </a:bodyPr>
          <a:lstStyle/>
          <a:p>
            <a:pPr defTabSz="914400">
              <a:lnSpc>
                <a:spcPts val="2999"/>
              </a:lnSpc>
            </a:pPr>
            <a:r>
              <a:rPr lang="en-US" sz="2800" b="0" strike="noStrike" spc="-1">
                <a:solidFill>
                  <a:schemeClr val="accent2"/>
                </a:solidFill>
                <a:latin typeface="Arial"/>
                <a:ea typeface="Arial Unicode MS"/>
              </a:rPr>
              <a:t>The FGU is an international organisation like no other.</a:t>
            </a:r>
            <a:endParaRPr lang="de-DE" sz="2800" b="0" strike="noStrike" spc="-1">
              <a:solidFill>
                <a:srgbClr val="000000"/>
              </a:solidFill>
              <a:latin typeface="Arial"/>
            </a:endParaRPr>
          </a:p>
        </p:txBody>
      </p:sp>
      <p:sp>
        <p:nvSpPr>
          <p:cNvPr id="125" name="TextBox 4"/>
          <p:cNvSpPr/>
          <p:nvPr/>
        </p:nvSpPr>
        <p:spPr>
          <a:xfrm>
            <a:off x="4952520" y="2460600"/>
            <a:ext cx="7133760" cy="222408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spAutoFit/>
          </a:bodyPr>
          <a:lstStyle/>
          <a:p>
            <a:pPr defTabSz="914400">
              <a:lnSpc>
                <a:spcPct val="100000"/>
              </a:lnSpc>
            </a:pPr>
            <a:r>
              <a:rPr lang="en-US" sz="2000" b="0" strike="noStrike" spc="-1">
                <a:solidFill>
                  <a:schemeClr val="lt2">
                    <a:lumMod val="50000"/>
                  </a:schemeClr>
                </a:solidFill>
                <a:latin typeface="Arial"/>
                <a:ea typeface="Arial Unicode MS"/>
              </a:rPr>
              <a:t>• The FGU is a network of 210 affiliated member universities from Germany, France and third countries.</a:t>
            </a:r>
            <a:endParaRPr lang="de-DE" sz="2000" b="0" strike="noStrike" spc="-1">
              <a:solidFill>
                <a:srgbClr val="000000"/>
              </a:solidFill>
              <a:latin typeface="Arial"/>
            </a:endParaRPr>
          </a:p>
          <a:p>
            <a:pPr defTabSz="914400">
              <a:lnSpc>
                <a:spcPct val="100000"/>
              </a:lnSpc>
            </a:pPr>
            <a:r>
              <a:rPr lang="en-US" sz="2000" b="0" strike="noStrike" spc="-1">
                <a:solidFill>
                  <a:schemeClr val="lt2">
                    <a:lumMod val="50000"/>
                  </a:schemeClr>
                </a:solidFill>
                <a:latin typeface="Arial"/>
                <a:ea typeface="Arial Unicode MS"/>
              </a:rPr>
              <a:t> </a:t>
            </a:r>
            <a:endParaRPr lang="de-DE" sz="2000" b="0" strike="noStrike" spc="-1">
              <a:solidFill>
                <a:srgbClr val="000000"/>
              </a:solidFill>
              <a:latin typeface="Arial"/>
            </a:endParaRPr>
          </a:p>
          <a:p>
            <a:pPr defTabSz="914400">
              <a:lnSpc>
                <a:spcPct val="100000"/>
              </a:lnSpc>
            </a:pPr>
            <a:r>
              <a:rPr lang="en-US" sz="2000" b="0" strike="noStrike" spc="-1">
                <a:solidFill>
                  <a:schemeClr val="lt2">
                    <a:lumMod val="50000"/>
                  </a:schemeClr>
                </a:solidFill>
                <a:latin typeface="Arial"/>
                <a:ea typeface="Arial Unicode MS"/>
              </a:rPr>
              <a:t>• Founded in 1997 by means of an intergovernmental agreement (Weimar Agreement) </a:t>
            </a:r>
            <a:endParaRPr lang="de-DE" sz="2000" b="0" strike="noStrike" spc="-1">
              <a:solidFill>
                <a:srgbClr val="000000"/>
              </a:solidFill>
              <a:latin typeface="Arial"/>
            </a:endParaRPr>
          </a:p>
          <a:p>
            <a:pPr defTabSz="914400">
              <a:lnSpc>
                <a:spcPct val="100000"/>
              </a:lnSpc>
            </a:pPr>
            <a:endParaRPr lang="de-DE" sz="2000" b="0" strike="noStrike" spc="-1">
              <a:solidFill>
                <a:srgbClr val="000000"/>
              </a:solidFill>
              <a:latin typeface="Arial"/>
            </a:endParaRPr>
          </a:p>
          <a:p>
            <a:pPr defTabSz="914400">
              <a:lnSpc>
                <a:spcPct val="100000"/>
              </a:lnSpc>
            </a:pPr>
            <a:r>
              <a:rPr lang="en-US" sz="2000" b="0" strike="noStrike" spc="-1">
                <a:solidFill>
                  <a:schemeClr val="lt2">
                    <a:lumMod val="50000"/>
                  </a:schemeClr>
                </a:solidFill>
                <a:latin typeface="Arial"/>
                <a:ea typeface="Arial Unicode MS"/>
              </a:rPr>
              <a:t>• Administrative seat Saarbrucken</a:t>
            </a:r>
            <a:endParaRPr lang="de-DE" sz="2000" b="0" strike="noStrike" spc="-1">
              <a:solidFill>
                <a:srgbClr val="000000"/>
              </a:solidFill>
              <a:latin typeface="Arial"/>
            </a:endParaRPr>
          </a:p>
        </p:txBody>
      </p:sp>
      <p:sp>
        <p:nvSpPr>
          <p:cNvPr id="3" name="PlaceHolder 2"/>
          <p:cNvSpPr>
            <a:spLocks noGrp="1"/>
          </p:cNvSpPr>
          <p:nvPr>
            <p:ph type="sldNum" idx="24"/>
          </p:nvPr>
        </p:nvSpPr>
        <p:spPr/>
        <p:txBody>
          <a:bodyPr/>
          <a:lstStyle/>
          <a:p>
            <a:fld id="{255CFEA4-21E2-42DB-8062-DDBAE1A44979}" type="slidenum">
              <a:rPr/>
              <a:t>3</a:t>
            </a:fld>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uppierung 10"/>
          <p:cNvGrpSpPr/>
          <p:nvPr/>
        </p:nvGrpSpPr>
        <p:grpSpPr>
          <a:xfrm>
            <a:off x="3085920" y="4300560"/>
            <a:ext cx="7669800" cy="2402280"/>
            <a:chOff x="3085920" y="4300560"/>
            <a:chExt cx="7669800" cy="2402280"/>
          </a:xfrm>
        </p:grpSpPr>
        <p:pic>
          <p:nvPicPr>
            <p:cNvPr id="127" name="Bild 8"/>
            <p:cNvPicPr/>
            <p:nvPr/>
          </p:nvPicPr>
          <p:blipFill>
            <a:blip r:embed="rId2"/>
            <a:srcRect l="50093"/>
            <a:stretch/>
          </p:blipFill>
          <p:spPr>
            <a:xfrm>
              <a:off x="6896520" y="4360680"/>
              <a:ext cx="3859200" cy="2342160"/>
            </a:xfrm>
            <a:prstGeom prst="rect">
              <a:avLst/>
            </a:prstGeom>
            <a:ln w="0">
              <a:solidFill>
                <a:srgbClr val="FFFFFF"/>
              </a:solidFill>
            </a:ln>
          </p:spPr>
        </p:pic>
        <p:pic>
          <p:nvPicPr>
            <p:cNvPr id="128" name="Bild 9"/>
            <p:cNvPicPr/>
            <p:nvPr/>
          </p:nvPicPr>
          <p:blipFill>
            <a:blip r:embed="rId3"/>
            <a:srcRect l="804" t="-2432" r="49435" b="2432"/>
            <a:stretch/>
          </p:blipFill>
          <p:spPr>
            <a:xfrm>
              <a:off x="3085920" y="4300560"/>
              <a:ext cx="3847320" cy="2342160"/>
            </a:xfrm>
            <a:prstGeom prst="rect">
              <a:avLst/>
            </a:prstGeom>
            <a:ln w="0">
              <a:solidFill>
                <a:srgbClr val="FFFFFF"/>
              </a:solidFill>
            </a:ln>
          </p:spPr>
        </p:pic>
      </p:grpSp>
      <p:sp>
        <p:nvSpPr>
          <p:cNvPr id="129" name="PlaceHolder 1"/>
          <p:cNvSpPr>
            <a:spLocks noGrp="1"/>
          </p:cNvSpPr>
          <p:nvPr>
            <p:ph/>
          </p:nvPr>
        </p:nvSpPr>
        <p:spPr>
          <a:xfrm>
            <a:off x="459360" y="365760"/>
            <a:ext cx="9114120" cy="347760"/>
          </a:xfrm>
          <a:prstGeom prst="rect">
            <a:avLst/>
          </a:prstGeom>
          <a:noFill/>
          <a:ln w="0">
            <a:noFill/>
          </a:ln>
        </p:spPr>
        <p:txBody>
          <a:bodyPr lIns="0" tIns="45720" rIns="0" bIns="45720" anchor="t">
            <a:noAutofit/>
          </a:bodyPr>
          <a:lstStyle/>
          <a:p>
            <a:pPr indent="0" defTabSz="914400">
              <a:lnSpc>
                <a:spcPct val="80000"/>
              </a:lnSpc>
              <a:spcBef>
                <a:spcPts val="1001"/>
              </a:spcBef>
              <a:buNone/>
              <a:tabLst>
                <a:tab pos="0" algn="l"/>
              </a:tabLst>
            </a:pPr>
            <a:r>
              <a:rPr lang="de-DE" sz="2000" b="1" strike="noStrike" spc="-1">
                <a:solidFill>
                  <a:schemeClr val="accent2"/>
                </a:solidFill>
                <a:latin typeface="Arial"/>
                <a:ea typeface="Arial Unicode MS"/>
              </a:rPr>
              <a:t>Key figures</a:t>
            </a:r>
            <a:endParaRPr lang="de-DE" sz="2000" b="0" strike="noStrike" spc="-1">
              <a:solidFill>
                <a:srgbClr val="000000"/>
              </a:solidFill>
              <a:latin typeface="Arial"/>
            </a:endParaRPr>
          </a:p>
        </p:txBody>
      </p:sp>
      <p:sp>
        <p:nvSpPr>
          <p:cNvPr id="130" name="Foliennummernplatzhalter 9"/>
          <p:cNvSpPr/>
          <p:nvPr/>
        </p:nvSpPr>
        <p:spPr>
          <a:xfrm>
            <a:off x="8737560" y="6356520"/>
            <a:ext cx="28436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defTabSz="914400">
              <a:lnSpc>
                <a:spcPct val="100000"/>
              </a:lnSpc>
            </a:pPr>
            <a:fld id="{54968725-2D7A-4F22-8A4A-B098E6AD3CEF}" type="slidenum">
              <a:rPr lang="de-DE" sz="1000" b="0" strike="noStrike" spc="-1">
                <a:solidFill>
                  <a:schemeClr val="accent1"/>
                </a:solidFill>
                <a:latin typeface="Arial"/>
                <a:ea typeface="Arial Unicode MS"/>
              </a:rPr>
              <a:t>4</a:t>
            </a:fld>
            <a:endParaRPr lang="de-DE" sz="1000" b="0" strike="noStrike" spc="-1">
              <a:solidFill>
                <a:srgbClr val="000000"/>
              </a:solidFill>
              <a:latin typeface="Arial"/>
            </a:endParaRPr>
          </a:p>
        </p:txBody>
      </p:sp>
      <p:grpSp>
        <p:nvGrpSpPr>
          <p:cNvPr id="131" name="Gruppieren 2"/>
          <p:cNvGrpSpPr/>
          <p:nvPr/>
        </p:nvGrpSpPr>
        <p:grpSpPr>
          <a:xfrm>
            <a:off x="471600" y="1487880"/>
            <a:ext cx="10990080" cy="4218840"/>
            <a:chOff x="471600" y="1487880"/>
            <a:chExt cx="10990080" cy="4218840"/>
          </a:xfrm>
        </p:grpSpPr>
        <p:sp>
          <p:nvSpPr>
            <p:cNvPr id="132" name="Textplatzhalter 35"/>
            <p:cNvSpPr/>
            <p:nvPr/>
          </p:nvSpPr>
          <p:spPr>
            <a:xfrm>
              <a:off x="3400200" y="1738800"/>
              <a:ext cx="8061480" cy="29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80000"/>
                </a:lnSpc>
                <a:spcBef>
                  <a:spcPts val="1001"/>
                </a:spcBef>
                <a:tabLst>
                  <a:tab pos="0" algn="l"/>
                </a:tabLst>
              </a:pPr>
              <a:r>
                <a:rPr lang="en-US" sz="1600" b="0" strike="noStrike" spc="-1">
                  <a:solidFill>
                    <a:schemeClr val="accent2"/>
                  </a:solidFill>
                  <a:latin typeface="Arial"/>
                  <a:ea typeface="Arial Unicode MS"/>
                </a:rPr>
                <a:t>universities in Germany and France, as well as in other partner countries</a:t>
              </a:r>
              <a:endParaRPr lang="de-DE" sz="1600" b="0" strike="noStrike" spc="-1">
                <a:solidFill>
                  <a:srgbClr val="000000"/>
                </a:solidFill>
                <a:latin typeface="Arial"/>
              </a:endParaRPr>
            </a:p>
          </p:txBody>
        </p:sp>
        <p:sp>
          <p:nvSpPr>
            <p:cNvPr id="133" name="Textplatzhalter 35"/>
            <p:cNvSpPr/>
            <p:nvPr/>
          </p:nvSpPr>
          <p:spPr>
            <a:xfrm>
              <a:off x="3400200" y="2615040"/>
              <a:ext cx="8061480" cy="29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80000"/>
                </a:lnSpc>
                <a:spcBef>
                  <a:spcPts val="1001"/>
                </a:spcBef>
                <a:tabLst>
                  <a:tab pos="0" algn="l"/>
                </a:tabLst>
              </a:pPr>
              <a:r>
                <a:rPr lang="en-US" sz="1600" b="0" strike="noStrike" spc="-1">
                  <a:solidFill>
                    <a:schemeClr val="accent2"/>
                  </a:solidFill>
                  <a:latin typeface="Arial"/>
                  <a:ea typeface="Arial Unicode MS"/>
                </a:rPr>
                <a:t>bi-national and tri-national courses in over 20 fields of study</a:t>
              </a:r>
              <a:endParaRPr lang="de-DE" sz="1600" b="0" strike="noStrike" spc="-1">
                <a:solidFill>
                  <a:srgbClr val="000000"/>
                </a:solidFill>
                <a:latin typeface="Arial"/>
              </a:endParaRPr>
            </a:p>
          </p:txBody>
        </p:sp>
        <p:sp>
          <p:nvSpPr>
            <p:cNvPr id="134" name="Textplatzhalter 35"/>
            <p:cNvSpPr/>
            <p:nvPr/>
          </p:nvSpPr>
          <p:spPr>
            <a:xfrm>
              <a:off x="3400200" y="3523680"/>
              <a:ext cx="8061480" cy="29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80000"/>
                </a:lnSpc>
                <a:spcBef>
                  <a:spcPts val="1001"/>
                </a:spcBef>
                <a:tabLst>
                  <a:tab pos="0" algn="l"/>
                </a:tabLst>
              </a:pPr>
              <a:r>
                <a:rPr lang="de-DE" sz="1600" b="0" strike="noStrike" spc="-1">
                  <a:solidFill>
                    <a:schemeClr val="accent2"/>
                  </a:solidFill>
                  <a:latin typeface="Arial"/>
                  <a:ea typeface="Arial Unicode MS"/>
                </a:rPr>
                <a:t>students currently enrolled</a:t>
              </a:r>
              <a:endParaRPr lang="de-DE" sz="1600" b="0" strike="noStrike" spc="-1">
                <a:solidFill>
                  <a:srgbClr val="000000"/>
                </a:solidFill>
                <a:latin typeface="Arial"/>
              </a:endParaRPr>
            </a:p>
          </p:txBody>
        </p:sp>
        <p:sp>
          <p:nvSpPr>
            <p:cNvPr id="135" name="Textplatzhalter 35"/>
            <p:cNvSpPr/>
            <p:nvPr/>
          </p:nvSpPr>
          <p:spPr>
            <a:xfrm>
              <a:off x="3399480" y="4377600"/>
              <a:ext cx="8062200" cy="29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80000"/>
                </a:lnSpc>
                <a:spcBef>
                  <a:spcPts val="1001"/>
                </a:spcBef>
                <a:tabLst>
                  <a:tab pos="0" algn="l"/>
                </a:tabLst>
              </a:pPr>
              <a:r>
                <a:rPr lang="de-DE" sz="1600" b="0" strike="noStrike" spc="-1">
                  <a:solidFill>
                    <a:schemeClr val="accent2"/>
                  </a:solidFill>
                  <a:latin typeface="Arial"/>
                  <a:ea typeface="Arial Unicode MS"/>
                </a:rPr>
                <a:t>graduates since our foundation</a:t>
              </a:r>
              <a:endParaRPr lang="de-DE" sz="1600" b="0" strike="noStrike" spc="-1">
                <a:solidFill>
                  <a:srgbClr val="000000"/>
                </a:solidFill>
                <a:latin typeface="Arial"/>
              </a:endParaRPr>
            </a:p>
          </p:txBody>
        </p:sp>
        <p:sp>
          <p:nvSpPr>
            <p:cNvPr id="136" name="Textplatzhalter 35"/>
            <p:cNvSpPr/>
            <p:nvPr/>
          </p:nvSpPr>
          <p:spPr>
            <a:xfrm>
              <a:off x="3400200" y="5213880"/>
              <a:ext cx="8061480" cy="29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80000"/>
                </a:lnSpc>
                <a:spcBef>
                  <a:spcPts val="1001"/>
                </a:spcBef>
                <a:tabLst>
                  <a:tab pos="0" algn="l"/>
                </a:tabLst>
              </a:pPr>
              <a:r>
                <a:rPr lang="de-DE" sz="1600" b="0" strike="noStrike" spc="-1">
                  <a:solidFill>
                    <a:schemeClr val="accent2"/>
                  </a:solidFill>
                  <a:latin typeface="Arial"/>
                  <a:ea typeface="Arial Unicode MS"/>
                </a:rPr>
                <a:t>bi- and tri-national post-docs</a:t>
              </a:r>
              <a:endParaRPr lang="de-DE" sz="1600" b="0" strike="noStrike" spc="-1">
                <a:solidFill>
                  <a:srgbClr val="000000"/>
                </a:solidFill>
                <a:latin typeface="Arial"/>
              </a:endParaRPr>
            </a:p>
          </p:txBody>
        </p:sp>
        <p:pic>
          <p:nvPicPr>
            <p:cNvPr id="137" name="Grafik 15"/>
            <p:cNvPicPr/>
            <p:nvPr/>
          </p:nvPicPr>
          <p:blipFill>
            <a:blip r:embed="rId4"/>
            <a:stretch/>
          </p:blipFill>
          <p:spPr>
            <a:xfrm>
              <a:off x="2590920" y="1522800"/>
              <a:ext cx="696240" cy="697680"/>
            </a:xfrm>
            <a:prstGeom prst="rect">
              <a:avLst/>
            </a:prstGeom>
            <a:ln w="0">
              <a:noFill/>
            </a:ln>
          </p:spPr>
        </p:pic>
        <p:pic>
          <p:nvPicPr>
            <p:cNvPr id="138" name="Grafik 14"/>
            <p:cNvPicPr/>
            <p:nvPr/>
          </p:nvPicPr>
          <p:blipFill>
            <a:blip r:embed="rId5"/>
            <a:stretch/>
          </p:blipFill>
          <p:spPr>
            <a:xfrm>
              <a:off x="2590920" y="3265920"/>
              <a:ext cx="696240" cy="697680"/>
            </a:xfrm>
            <a:prstGeom prst="rect">
              <a:avLst/>
            </a:prstGeom>
            <a:ln w="0">
              <a:noFill/>
            </a:ln>
          </p:spPr>
        </p:pic>
        <p:pic>
          <p:nvPicPr>
            <p:cNvPr id="139" name="Grafik 3"/>
            <p:cNvPicPr/>
            <p:nvPr/>
          </p:nvPicPr>
          <p:blipFill>
            <a:blip r:embed="rId6"/>
            <a:stretch/>
          </p:blipFill>
          <p:spPr>
            <a:xfrm>
              <a:off x="2590920" y="4137480"/>
              <a:ext cx="697680" cy="697680"/>
            </a:xfrm>
            <a:prstGeom prst="rect">
              <a:avLst/>
            </a:prstGeom>
            <a:ln w="0">
              <a:noFill/>
            </a:ln>
          </p:spPr>
        </p:pic>
        <p:pic>
          <p:nvPicPr>
            <p:cNvPr id="140" name="Grafik 1"/>
            <p:cNvPicPr/>
            <p:nvPr/>
          </p:nvPicPr>
          <p:blipFill>
            <a:blip r:embed="rId7"/>
            <a:stretch/>
          </p:blipFill>
          <p:spPr>
            <a:xfrm>
              <a:off x="2590920" y="5009040"/>
              <a:ext cx="697680" cy="697680"/>
            </a:xfrm>
            <a:prstGeom prst="rect">
              <a:avLst/>
            </a:prstGeom>
            <a:ln w="0">
              <a:noFill/>
            </a:ln>
          </p:spPr>
        </p:pic>
        <p:sp>
          <p:nvSpPr>
            <p:cNvPr id="141" name="TextBox 6"/>
            <p:cNvSpPr/>
            <p:nvPr/>
          </p:nvSpPr>
          <p:spPr>
            <a:xfrm>
              <a:off x="1323720" y="1487880"/>
              <a:ext cx="1015200" cy="7311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spAutoFit/>
            </a:bodyPr>
            <a:lstStyle/>
            <a:p>
              <a:pPr algn="r" defTabSz="914400">
                <a:lnSpc>
                  <a:spcPct val="100000"/>
                </a:lnSpc>
              </a:pPr>
              <a:r>
                <a:rPr lang="en-US" sz="4800" b="1" strike="noStrike" spc="-1">
                  <a:solidFill>
                    <a:schemeClr val="accent1"/>
                  </a:solidFill>
                  <a:latin typeface="Arial"/>
                  <a:ea typeface="Arial Unicode MS"/>
                </a:rPr>
                <a:t>210</a:t>
              </a:r>
              <a:endParaRPr lang="de-DE" sz="4800" b="0" strike="noStrike" spc="-1">
                <a:solidFill>
                  <a:srgbClr val="000000"/>
                </a:solidFill>
                <a:latin typeface="Arial"/>
              </a:endParaRPr>
            </a:p>
          </p:txBody>
        </p:sp>
        <p:sp>
          <p:nvSpPr>
            <p:cNvPr id="142" name="TextBox 6"/>
            <p:cNvSpPr/>
            <p:nvPr/>
          </p:nvSpPr>
          <p:spPr>
            <a:xfrm>
              <a:off x="1323360" y="2354760"/>
              <a:ext cx="1015920" cy="7311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spAutoFit/>
            </a:bodyPr>
            <a:lstStyle/>
            <a:p>
              <a:pPr algn="r" defTabSz="914400">
                <a:lnSpc>
                  <a:spcPct val="100000"/>
                </a:lnSpc>
              </a:pPr>
              <a:r>
                <a:rPr lang="en-US" sz="4800" b="1" strike="noStrike" spc="-1">
                  <a:solidFill>
                    <a:schemeClr val="accent1"/>
                  </a:solidFill>
                  <a:latin typeface="Arial"/>
                  <a:ea typeface="Arial Unicode MS"/>
                </a:rPr>
                <a:t>199</a:t>
              </a:r>
              <a:endParaRPr lang="de-DE" sz="4800" b="0" strike="noStrike" spc="-1">
                <a:solidFill>
                  <a:srgbClr val="000000"/>
                </a:solidFill>
                <a:latin typeface="Arial"/>
              </a:endParaRPr>
            </a:p>
          </p:txBody>
        </p:sp>
        <p:sp>
          <p:nvSpPr>
            <p:cNvPr id="143" name="TextBox 6"/>
            <p:cNvSpPr/>
            <p:nvPr/>
          </p:nvSpPr>
          <p:spPr>
            <a:xfrm>
              <a:off x="812160" y="3231720"/>
              <a:ext cx="1522800" cy="7311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spAutoFit/>
            </a:bodyPr>
            <a:lstStyle/>
            <a:p>
              <a:pPr algn="r" defTabSz="914400">
                <a:lnSpc>
                  <a:spcPct val="100000"/>
                </a:lnSpc>
              </a:pPr>
              <a:r>
                <a:rPr lang="en-US" sz="4800" b="1" strike="noStrike" spc="-1">
                  <a:solidFill>
                    <a:schemeClr val="accent1"/>
                  </a:solidFill>
                  <a:latin typeface="Arial"/>
                  <a:ea typeface="Arial Unicode MS"/>
                </a:rPr>
                <a:t>5,810</a:t>
              </a:r>
              <a:endParaRPr lang="de-DE" sz="4800" b="0" strike="noStrike" spc="-1">
                <a:solidFill>
                  <a:srgbClr val="000000"/>
                </a:solidFill>
                <a:latin typeface="Arial"/>
              </a:endParaRPr>
            </a:p>
          </p:txBody>
        </p:sp>
        <p:sp>
          <p:nvSpPr>
            <p:cNvPr id="144" name="TextBox 6"/>
            <p:cNvSpPr/>
            <p:nvPr/>
          </p:nvSpPr>
          <p:spPr>
            <a:xfrm>
              <a:off x="471600" y="4098600"/>
              <a:ext cx="1861200" cy="7311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spAutoFit/>
            </a:bodyPr>
            <a:lstStyle/>
            <a:p>
              <a:pPr algn="r" defTabSz="914400">
                <a:lnSpc>
                  <a:spcPct val="100000"/>
                </a:lnSpc>
              </a:pPr>
              <a:r>
                <a:rPr lang="en-US" sz="4800" b="1" strike="noStrike" spc="-1">
                  <a:solidFill>
                    <a:schemeClr val="accent1"/>
                  </a:solidFill>
                  <a:latin typeface="Arial"/>
                  <a:ea typeface="Arial Unicode MS"/>
                </a:rPr>
                <a:t>26,941</a:t>
              </a:r>
              <a:endParaRPr lang="de-DE" sz="4800" b="0" strike="noStrike" spc="-1">
                <a:solidFill>
                  <a:srgbClr val="000000"/>
                </a:solidFill>
                <a:latin typeface="Arial"/>
              </a:endParaRPr>
            </a:p>
          </p:txBody>
        </p:sp>
        <p:sp>
          <p:nvSpPr>
            <p:cNvPr id="145" name="TextBox 6"/>
            <p:cNvSpPr/>
            <p:nvPr/>
          </p:nvSpPr>
          <p:spPr>
            <a:xfrm>
              <a:off x="1323720" y="4975560"/>
              <a:ext cx="1015200" cy="7311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spAutoFit/>
            </a:bodyPr>
            <a:lstStyle/>
            <a:p>
              <a:pPr algn="r" defTabSz="914400">
                <a:lnSpc>
                  <a:spcPct val="100000"/>
                </a:lnSpc>
              </a:pPr>
              <a:r>
                <a:rPr lang="en-US" sz="4800" b="1" strike="noStrike" spc="-1">
                  <a:solidFill>
                    <a:schemeClr val="accent1"/>
                  </a:solidFill>
                  <a:latin typeface="Arial"/>
                  <a:ea typeface="Arial Unicode MS"/>
                </a:rPr>
                <a:t>550</a:t>
              </a:r>
              <a:endParaRPr lang="de-DE" sz="4800" b="0" strike="noStrike" spc="-1">
                <a:solidFill>
                  <a:srgbClr val="000000"/>
                </a:solidFill>
                <a:latin typeface="Arial"/>
              </a:endParaRPr>
            </a:p>
          </p:txBody>
        </p:sp>
      </p:grpSp>
      <p:pic>
        <p:nvPicPr>
          <p:cNvPr id="146" name="Grafik 23"/>
          <p:cNvPicPr/>
          <p:nvPr/>
        </p:nvPicPr>
        <p:blipFill>
          <a:blip r:embed="rId8"/>
          <a:stretch/>
        </p:blipFill>
        <p:spPr>
          <a:xfrm>
            <a:off x="2575080" y="2405520"/>
            <a:ext cx="712440" cy="714960"/>
          </a:xfrm>
          <a:prstGeom prst="rect">
            <a:avLst/>
          </a:prstGeom>
          <a:ln w="0">
            <a:noFill/>
          </a:ln>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PlaceHolder 1"/>
          <p:cNvSpPr>
            <a:spLocks noGrp="1"/>
          </p:cNvSpPr>
          <p:nvPr>
            <p:ph/>
          </p:nvPr>
        </p:nvSpPr>
        <p:spPr>
          <a:xfrm>
            <a:off x="673920" y="3116160"/>
            <a:ext cx="3121200" cy="632880"/>
          </a:xfrm>
          <a:prstGeom prst="rect">
            <a:avLst/>
          </a:prstGeom>
          <a:noFill/>
          <a:ln w="0">
            <a:noFill/>
          </a:ln>
        </p:spPr>
        <p:txBody>
          <a:bodyPr lIns="0" tIns="45720" rIns="0" bIns="45720" anchor="t">
            <a:noAutofit/>
          </a:bodyPr>
          <a:lstStyle/>
          <a:p>
            <a:pPr indent="0" algn="r" defTabSz="914400">
              <a:lnSpc>
                <a:spcPct val="80000"/>
              </a:lnSpc>
              <a:buNone/>
              <a:tabLst>
                <a:tab pos="0" algn="l"/>
              </a:tabLst>
            </a:pPr>
            <a:r>
              <a:rPr lang="de-DE" sz="4400" b="0" strike="noStrike" spc="-1">
                <a:solidFill>
                  <a:schemeClr val="accent2"/>
                </a:solidFill>
                <a:latin typeface="Arial"/>
                <a:ea typeface="Arial Unicode MS"/>
              </a:rPr>
              <a:t>Our mission</a:t>
            </a:r>
            <a:endParaRPr lang="de-DE" sz="4400" b="0" strike="noStrike" spc="-1">
              <a:solidFill>
                <a:srgbClr val="000000"/>
              </a:solidFill>
              <a:latin typeface="Arial"/>
            </a:endParaRPr>
          </a:p>
        </p:txBody>
      </p:sp>
      <p:sp>
        <p:nvSpPr>
          <p:cNvPr id="148" name="PlaceHolder 2"/>
          <p:cNvSpPr>
            <a:spLocks noGrp="1"/>
          </p:cNvSpPr>
          <p:nvPr>
            <p:ph/>
          </p:nvPr>
        </p:nvSpPr>
        <p:spPr>
          <a:xfrm>
            <a:off x="5907600" y="1407600"/>
            <a:ext cx="5848920" cy="4050000"/>
          </a:xfrm>
          <a:prstGeom prst="rect">
            <a:avLst/>
          </a:prstGeom>
          <a:noFill/>
          <a:ln w="0">
            <a:noFill/>
          </a:ln>
        </p:spPr>
        <p:txBody>
          <a:bodyPr lIns="0" tIns="45720" rIns="0" bIns="45720" anchor="t">
            <a:noAutofit/>
          </a:bodyPr>
          <a:lstStyle/>
          <a:p>
            <a:pPr indent="0" algn="r" defTabSz="914400">
              <a:lnSpc>
                <a:spcPct val="80000"/>
              </a:lnSpc>
              <a:spcBef>
                <a:spcPts val="1001"/>
              </a:spcBef>
              <a:buNone/>
              <a:tabLst>
                <a:tab pos="0" algn="l"/>
              </a:tabLst>
            </a:pPr>
            <a:r>
              <a:rPr lang="en-US" sz="2000" b="0" strike="noStrike" spc="-1">
                <a:solidFill>
                  <a:schemeClr val="lt2">
                    <a:lumMod val="50000"/>
                  </a:schemeClr>
                </a:solidFill>
                <a:latin typeface="Arial"/>
                <a:ea typeface="Arial Unicode MS"/>
              </a:rPr>
              <a:t>• The FGU provides expert guidance on Franco-German university relations with the aim of enhancing university and research cooperation between the two countries.</a:t>
            </a:r>
            <a:endParaRPr lang="de-DE" sz="2000" b="0" strike="noStrike" spc="-1">
              <a:solidFill>
                <a:srgbClr val="000000"/>
              </a:solidFill>
              <a:latin typeface="Arial"/>
            </a:endParaRPr>
          </a:p>
          <a:p>
            <a:pPr indent="0" algn="r" defTabSz="914400">
              <a:lnSpc>
                <a:spcPct val="80000"/>
              </a:lnSpc>
              <a:spcBef>
                <a:spcPts val="1001"/>
              </a:spcBef>
              <a:buNone/>
              <a:tabLst>
                <a:tab pos="0" algn="l"/>
              </a:tabLst>
            </a:pPr>
            <a:endParaRPr lang="de-DE" sz="2000" b="0" strike="noStrike" spc="-1">
              <a:solidFill>
                <a:srgbClr val="000000"/>
              </a:solidFill>
              <a:latin typeface="Arial"/>
            </a:endParaRPr>
          </a:p>
          <a:p>
            <a:pPr indent="0" algn="r" defTabSz="914400">
              <a:lnSpc>
                <a:spcPct val="80000"/>
              </a:lnSpc>
              <a:spcBef>
                <a:spcPts val="1001"/>
              </a:spcBef>
              <a:buNone/>
              <a:tabLst>
                <a:tab pos="0" algn="l"/>
              </a:tabLst>
            </a:pPr>
            <a:r>
              <a:rPr lang="en-US" sz="2000" b="0" strike="noStrike" spc="-1">
                <a:solidFill>
                  <a:schemeClr val="lt2">
                    <a:lumMod val="50000"/>
                  </a:schemeClr>
                </a:solidFill>
                <a:latin typeface="Arial"/>
                <a:ea typeface="Arial Unicode MS"/>
              </a:rPr>
              <a:t> • The FGU’s main tasks include initiating, coordinating and funding structured academic degree programmes for each of the three Bologna cycles. </a:t>
            </a:r>
            <a:endParaRPr lang="de-DE" sz="2000" b="0" strike="noStrike" spc="-1">
              <a:solidFill>
                <a:srgbClr val="000000"/>
              </a:solidFill>
              <a:latin typeface="Arial"/>
            </a:endParaRPr>
          </a:p>
          <a:p>
            <a:pPr indent="0" algn="r" defTabSz="914400">
              <a:lnSpc>
                <a:spcPct val="80000"/>
              </a:lnSpc>
              <a:spcBef>
                <a:spcPts val="1001"/>
              </a:spcBef>
              <a:buNone/>
              <a:tabLst>
                <a:tab pos="0" algn="l"/>
              </a:tabLst>
            </a:pPr>
            <a:endParaRPr lang="de-DE" sz="2000" b="0" strike="noStrike" spc="-1">
              <a:solidFill>
                <a:srgbClr val="000000"/>
              </a:solidFill>
              <a:latin typeface="Arial"/>
            </a:endParaRPr>
          </a:p>
          <a:p>
            <a:pPr indent="0" algn="r" defTabSz="914400">
              <a:lnSpc>
                <a:spcPct val="80000"/>
              </a:lnSpc>
              <a:spcBef>
                <a:spcPts val="1001"/>
              </a:spcBef>
              <a:buNone/>
              <a:tabLst>
                <a:tab pos="0" algn="l"/>
              </a:tabLst>
            </a:pPr>
            <a:r>
              <a:rPr lang="en-US" sz="2000" b="0" strike="noStrike" spc="-1">
                <a:solidFill>
                  <a:schemeClr val="lt2">
                    <a:lumMod val="50000"/>
                  </a:schemeClr>
                </a:solidFill>
                <a:latin typeface="Arial"/>
                <a:ea typeface="Arial Unicode MS"/>
              </a:rPr>
              <a:t>• The degree programmes are subject to external academic evaluation by French and German experts.</a:t>
            </a:r>
            <a:endParaRPr lang="de-DE" sz="2000" b="0" strike="noStrike" spc="-1">
              <a:solidFill>
                <a:srgbClr val="000000"/>
              </a:solidFill>
              <a:latin typeface="Arial"/>
            </a:endParaRPr>
          </a:p>
        </p:txBody>
      </p:sp>
      <p:sp>
        <p:nvSpPr>
          <p:cNvPr id="149" name="Foliennummernplatzhalter 3"/>
          <p:cNvSpPr/>
          <p:nvPr/>
        </p:nvSpPr>
        <p:spPr>
          <a:xfrm>
            <a:off x="9198360" y="6492960"/>
            <a:ext cx="28436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defTabSz="914400">
              <a:lnSpc>
                <a:spcPct val="100000"/>
              </a:lnSpc>
            </a:pPr>
            <a:fld id="{134CA848-0C07-4D04-852C-609CA161C0C1}" type="slidenum">
              <a:rPr lang="de-DE" sz="1000" b="0" strike="noStrike" spc="-1">
                <a:solidFill>
                  <a:schemeClr val="accent1"/>
                </a:solidFill>
                <a:latin typeface="Arial"/>
                <a:ea typeface="Arial Unicode MS"/>
              </a:rPr>
              <a:t>5</a:t>
            </a:fld>
            <a:endParaRPr lang="de-DE" sz="1000" b="0" strike="noStrike" spc="-1">
              <a:solidFill>
                <a:srgbClr val="000000"/>
              </a:solidFill>
              <a:latin typeface="Arial"/>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Grafik 11"/>
          <p:cNvPicPr/>
          <p:nvPr/>
        </p:nvPicPr>
        <p:blipFill>
          <a:blip r:embed="rId2"/>
          <a:srcRect l="-2" t="10767" r="239" b="18275"/>
          <a:stretch/>
        </p:blipFill>
        <p:spPr>
          <a:xfrm>
            <a:off x="0" y="0"/>
            <a:ext cx="12191040" cy="7011360"/>
          </a:xfrm>
          <a:prstGeom prst="rect">
            <a:avLst/>
          </a:prstGeom>
          <a:ln w="0">
            <a:noFill/>
          </a:ln>
        </p:spPr>
      </p:pic>
      <p:sp>
        <p:nvSpPr>
          <p:cNvPr id="151" name="PlaceHolder 1"/>
          <p:cNvSpPr>
            <a:spLocks noGrp="1"/>
          </p:cNvSpPr>
          <p:nvPr>
            <p:ph/>
          </p:nvPr>
        </p:nvSpPr>
        <p:spPr>
          <a:xfrm>
            <a:off x="289079" y="1514160"/>
            <a:ext cx="5695031" cy="1310064"/>
          </a:xfrm>
          <a:prstGeom prst="rect">
            <a:avLst/>
          </a:prstGeom>
          <a:solidFill>
            <a:schemeClr val="lt1">
              <a:lumMod val="95000"/>
            </a:schemeClr>
          </a:solidFill>
          <a:ln w="0">
            <a:noFill/>
          </a:ln>
        </p:spPr>
        <p:txBody>
          <a:bodyPr lIns="0" tIns="45720" rIns="0" bIns="45720" anchor="t">
            <a:noAutofit/>
          </a:bodyPr>
          <a:lstStyle/>
          <a:p>
            <a:pPr indent="0" defTabSz="914400">
              <a:lnSpc>
                <a:spcPct val="80000"/>
              </a:lnSpc>
              <a:buNone/>
              <a:tabLst>
                <a:tab pos="0" algn="l"/>
              </a:tabLst>
            </a:pPr>
            <a:r>
              <a:rPr lang="en-US" sz="4400" b="0" strike="noStrike" spc="-1">
                <a:solidFill>
                  <a:schemeClr val="accent2"/>
                </a:solidFill>
                <a:latin typeface="Arial"/>
                <a:ea typeface="Arial Unicode MS"/>
              </a:rPr>
              <a:t>Our network: </a:t>
            </a:r>
            <a:br>
              <a:rPr sz="4400"/>
            </a:br>
            <a:r>
              <a:rPr lang="en-US" sz="4400" b="0" strike="noStrike" spc="-1">
                <a:solidFill>
                  <a:schemeClr val="accent2"/>
                </a:solidFill>
                <a:latin typeface="Arial"/>
                <a:ea typeface="Arial Unicode MS"/>
              </a:rPr>
              <a:t>135 university cities</a:t>
            </a:r>
            <a:endParaRPr lang="de-DE" sz="4400" b="0" strike="noStrike" spc="-1">
              <a:solidFill>
                <a:srgbClr val="000000"/>
              </a:solidFill>
              <a:latin typeface="Arial"/>
            </a:endParaRPr>
          </a:p>
        </p:txBody>
      </p:sp>
      <p:sp>
        <p:nvSpPr>
          <p:cNvPr id="152" name="Foliennummernplatzhalter 3"/>
          <p:cNvSpPr/>
          <p:nvPr/>
        </p:nvSpPr>
        <p:spPr>
          <a:xfrm>
            <a:off x="9347040" y="6356520"/>
            <a:ext cx="28436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defTabSz="914400">
              <a:lnSpc>
                <a:spcPct val="100000"/>
              </a:lnSpc>
            </a:pPr>
            <a:fld id="{6B90EFA0-042D-482F-8442-60BD89C330D2}" type="slidenum">
              <a:rPr lang="de-DE" sz="1000" b="0" strike="noStrike" spc="-1">
                <a:solidFill>
                  <a:schemeClr val="accent1"/>
                </a:solidFill>
                <a:latin typeface="Arial"/>
                <a:ea typeface="Arial Unicode MS"/>
              </a:rPr>
              <a:t>6</a:t>
            </a:fld>
            <a:endParaRPr lang="de-DE" sz="1000" b="0" strike="noStrike" spc="-1">
              <a:solidFill>
                <a:srgbClr val="000000"/>
              </a:solidFill>
              <a:latin typeface="Arial"/>
            </a:endParaRPr>
          </a:p>
        </p:txBody>
      </p:sp>
      <p:pic>
        <p:nvPicPr>
          <p:cNvPr id="153" name="Bild 12"/>
          <p:cNvPicPr/>
          <p:nvPr/>
        </p:nvPicPr>
        <p:blipFill>
          <a:blip r:embed="rId3"/>
          <a:stretch/>
        </p:blipFill>
        <p:spPr>
          <a:xfrm>
            <a:off x="10080000" y="180000"/>
            <a:ext cx="1997280" cy="662400"/>
          </a:xfrm>
          <a:prstGeom prst="rect">
            <a:avLst/>
          </a:prstGeom>
          <a:ln w="0">
            <a:noFill/>
          </a:ln>
        </p:spPr>
      </p:pic>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PlaceHolder 1"/>
          <p:cNvSpPr>
            <a:spLocks noGrp="1"/>
          </p:cNvSpPr>
          <p:nvPr>
            <p:ph/>
          </p:nvPr>
        </p:nvSpPr>
        <p:spPr>
          <a:xfrm>
            <a:off x="484920" y="2841120"/>
            <a:ext cx="3583080" cy="1174680"/>
          </a:xfrm>
          <a:prstGeom prst="rect">
            <a:avLst/>
          </a:prstGeom>
          <a:noFill/>
          <a:ln w="0">
            <a:noFill/>
          </a:ln>
        </p:spPr>
        <p:txBody>
          <a:bodyPr lIns="0" tIns="45720" rIns="0" bIns="45720" anchor="t">
            <a:noAutofit/>
          </a:bodyPr>
          <a:lstStyle/>
          <a:p>
            <a:pPr indent="0" defTabSz="914400">
              <a:lnSpc>
                <a:spcPct val="80000"/>
              </a:lnSpc>
              <a:buNone/>
              <a:tabLst>
                <a:tab pos="0" algn="l"/>
              </a:tabLst>
            </a:pPr>
            <a:r>
              <a:rPr lang="de-DE" sz="4400" b="0" strike="noStrike" spc="-1">
                <a:solidFill>
                  <a:schemeClr val="lt1"/>
                </a:solidFill>
                <a:latin typeface="Arial"/>
                <a:ea typeface="Arial Unicode MS"/>
              </a:rPr>
              <a:t>Our study programme...</a:t>
            </a:r>
            <a:endParaRPr lang="de-DE" sz="4400" b="0" strike="noStrike" spc="-1">
              <a:solidFill>
                <a:srgbClr val="000000"/>
              </a:solidFill>
              <a:latin typeface="Arial"/>
            </a:endParaRPr>
          </a:p>
        </p:txBody>
      </p:sp>
      <p:grpSp>
        <p:nvGrpSpPr>
          <p:cNvPr id="155" name="Gruppierung 2"/>
          <p:cNvGrpSpPr/>
          <p:nvPr/>
        </p:nvGrpSpPr>
        <p:grpSpPr>
          <a:xfrm>
            <a:off x="9668880" y="257040"/>
            <a:ext cx="2122920" cy="789480"/>
            <a:chOff x="9668880" y="257040"/>
            <a:chExt cx="2122920" cy="789480"/>
          </a:xfrm>
        </p:grpSpPr>
        <p:sp>
          <p:nvSpPr>
            <p:cNvPr id="156" name="Rechteck 10"/>
            <p:cNvSpPr/>
            <p:nvPr/>
          </p:nvSpPr>
          <p:spPr>
            <a:xfrm>
              <a:off x="9668880" y="257040"/>
              <a:ext cx="2122920" cy="789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horzOverflow="overflow" lIns="90000" tIns="45000" rIns="90000" bIns="45000" numCol="1" spcCol="0" anchor="ctr">
              <a:noAutofit/>
            </a:bodyPr>
            <a:lstStyle/>
            <a:p>
              <a:pPr algn="ctr" defTabSz="914400">
                <a:lnSpc>
                  <a:spcPct val="100000"/>
                </a:lnSpc>
              </a:pPr>
              <a:endParaRPr lang="de-DE" sz="1800" b="0" strike="noStrike" spc="-1">
                <a:solidFill>
                  <a:schemeClr val="lt1"/>
                </a:solidFill>
                <a:latin typeface="Arial"/>
                <a:ea typeface="Arial Unicode MS"/>
              </a:endParaRPr>
            </a:p>
          </p:txBody>
        </p:sp>
        <p:pic>
          <p:nvPicPr>
            <p:cNvPr id="157" name="Bild 14"/>
            <p:cNvPicPr/>
            <p:nvPr/>
          </p:nvPicPr>
          <p:blipFill>
            <a:blip r:embed="rId2"/>
            <a:stretch/>
          </p:blipFill>
          <p:spPr>
            <a:xfrm>
              <a:off x="9731520" y="320760"/>
              <a:ext cx="1997280" cy="662400"/>
            </a:xfrm>
            <a:prstGeom prst="rect">
              <a:avLst/>
            </a:prstGeom>
            <a:ln w="0">
              <a:noFill/>
            </a:ln>
          </p:spPr>
        </p:pic>
      </p:grpSp>
      <p:pic>
        <p:nvPicPr>
          <p:cNvPr id="158" name="Grafik 2"/>
          <p:cNvPicPr/>
          <p:nvPr/>
        </p:nvPicPr>
        <p:blipFill>
          <a:blip r:embed="rId3"/>
          <a:srcRect l="25127" r="15377"/>
          <a:stretch/>
        </p:blipFill>
        <p:spPr>
          <a:xfrm>
            <a:off x="6078960" y="0"/>
            <a:ext cx="6111720" cy="6856920"/>
          </a:xfrm>
          <a:prstGeom prst="rect">
            <a:avLst/>
          </a:prstGeom>
          <a:ln w="0">
            <a:noFill/>
          </a:ln>
        </p:spPr>
      </p:pic>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PlaceHolder 1"/>
          <p:cNvSpPr>
            <a:spLocks noGrp="1"/>
          </p:cNvSpPr>
          <p:nvPr>
            <p:ph/>
          </p:nvPr>
        </p:nvSpPr>
        <p:spPr>
          <a:xfrm>
            <a:off x="462240" y="290160"/>
            <a:ext cx="9114120" cy="337320"/>
          </a:xfrm>
          <a:prstGeom prst="rect">
            <a:avLst/>
          </a:prstGeom>
          <a:noFill/>
          <a:ln w="0">
            <a:noFill/>
          </a:ln>
        </p:spPr>
        <p:txBody>
          <a:bodyPr lIns="0" tIns="45720" rIns="0" bIns="45720" anchor="t">
            <a:noAutofit/>
          </a:bodyPr>
          <a:lstStyle/>
          <a:p>
            <a:pPr indent="0" defTabSz="914400">
              <a:lnSpc>
                <a:spcPct val="80000"/>
              </a:lnSpc>
              <a:spcBef>
                <a:spcPts val="1001"/>
              </a:spcBef>
              <a:buNone/>
              <a:tabLst>
                <a:tab pos="0" algn="l"/>
              </a:tabLst>
            </a:pPr>
            <a:r>
              <a:rPr lang="en-US" sz="2000" b="1" strike="noStrike" spc="-1">
                <a:solidFill>
                  <a:schemeClr val="accent2"/>
                </a:solidFill>
                <a:latin typeface="Arial"/>
                <a:ea typeface="Arial Unicode MS"/>
              </a:rPr>
              <a:t>... a huge selection at all levels</a:t>
            </a:r>
            <a:endParaRPr lang="de-DE" sz="2000" b="0" strike="noStrike" spc="-1">
              <a:solidFill>
                <a:srgbClr val="000000"/>
              </a:solidFill>
              <a:latin typeface="Arial"/>
            </a:endParaRPr>
          </a:p>
        </p:txBody>
      </p:sp>
      <p:sp>
        <p:nvSpPr>
          <p:cNvPr id="160" name="PlaceHolder 2"/>
          <p:cNvSpPr>
            <a:spLocks noGrp="1"/>
          </p:cNvSpPr>
          <p:nvPr>
            <p:ph/>
          </p:nvPr>
        </p:nvSpPr>
        <p:spPr>
          <a:xfrm>
            <a:off x="462240" y="2540880"/>
            <a:ext cx="5225040" cy="3117600"/>
          </a:xfrm>
          <a:prstGeom prst="rect">
            <a:avLst/>
          </a:prstGeom>
          <a:noFill/>
          <a:ln w="0">
            <a:noFill/>
          </a:ln>
        </p:spPr>
        <p:txBody>
          <a:bodyPr lIns="0" tIns="45720" rIns="0" bIns="45720" anchor="t">
            <a:noAutofit/>
          </a:bodyPr>
          <a:lstStyle/>
          <a:p>
            <a:pPr marL="285840" indent="-285840" defTabSz="914400">
              <a:lnSpc>
                <a:spcPct val="100000"/>
              </a:lnSpc>
              <a:spcBef>
                <a:spcPts val="1001"/>
              </a:spcBef>
              <a:buClr>
                <a:srgbClr val="81725E"/>
              </a:buClr>
              <a:buSzPct val="85000"/>
              <a:buFont typeface="Arial"/>
              <a:buChar char="•"/>
            </a:pPr>
            <a:r>
              <a:rPr lang="en-US" sz="2000" b="1" strike="noStrike" spc="-1">
                <a:solidFill>
                  <a:schemeClr val="accent2"/>
                </a:solidFill>
                <a:latin typeface="Arial"/>
                <a:ea typeface="Arial Unicode MS"/>
              </a:rPr>
              <a:t>Bachelor's and Master's level: </a:t>
            </a:r>
            <a:r>
              <a:rPr lang="en-US" sz="2000" b="0" strike="noStrike" spc="-1">
                <a:solidFill>
                  <a:schemeClr val="accent2"/>
                </a:solidFill>
                <a:latin typeface="Arial"/>
                <a:ea typeface="Arial Unicode MS"/>
              </a:rPr>
              <a:t>Integrated study programmes (bi- and tri-national) with double degrees</a:t>
            </a:r>
            <a:endParaRPr lang="de-DE" sz="2000" b="0" strike="noStrike" spc="-1">
              <a:solidFill>
                <a:srgbClr val="000000"/>
              </a:solidFill>
              <a:latin typeface="Arial"/>
            </a:endParaRPr>
          </a:p>
          <a:p>
            <a:pPr indent="0" defTabSz="914400">
              <a:lnSpc>
                <a:spcPct val="100000"/>
              </a:lnSpc>
              <a:spcBef>
                <a:spcPts val="1001"/>
              </a:spcBef>
              <a:buNone/>
              <a:tabLst>
                <a:tab pos="0" algn="l"/>
              </a:tabLst>
            </a:pPr>
            <a:endParaRPr lang="de-DE" sz="2000" b="0" strike="noStrike" spc="-1">
              <a:solidFill>
                <a:srgbClr val="000000"/>
              </a:solidFill>
              <a:latin typeface="Arial"/>
            </a:endParaRPr>
          </a:p>
          <a:p>
            <a:pPr marL="285840" indent="-285840" defTabSz="914400">
              <a:lnSpc>
                <a:spcPct val="100000"/>
              </a:lnSpc>
              <a:spcBef>
                <a:spcPts val="1001"/>
              </a:spcBef>
              <a:buClr>
                <a:srgbClr val="81725E"/>
              </a:buClr>
              <a:buSzPct val="85000"/>
              <a:buFont typeface="Arial"/>
              <a:buChar char="•"/>
              <a:tabLst>
                <a:tab pos="0" algn="l"/>
              </a:tabLst>
            </a:pPr>
            <a:r>
              <a:rPr lang="en-US" sz="2000" b="1" strike="noStrike" spc="-1">
                <a:solidFill>
                  <a:schemeClr val="accent2"/>
                </a:solidFill>
                <a:latin typeface="Arial"/>
                <a:ea typeface="Arial Unicode MS"/>
              </a:rPr>
              <a:t>PhD: </a:t>
            </a:r>
            <a:r>
              <a:rPr lang="en-US" sz="2000" b="0" strike="noStrike" spc="-1">
                <a:solidFill>
                  <a:schemeClr val="accent2"/>
                </a:solidFill>
                <a:latin typeface="Arial"/>
                <a:ea typeface="Arial Unicode MS"/>
              </a:rPr>
              <a:t>programmes</a:t>
            </a:r>
            <a:r>
              <a:rPr lang="en-US" sz="2000" b="1" strike="noStrike" spc="-1">
                <a:solidFill>
                  <a:schemeClr val="accent2"/>
                </a:solidFill>
                <a:latin typeface="Arial"/>
                <a:ea typeface="Arial Unicode MS"/>
              </a:rPr>
              <a:t> </a:t>
            </a:r>
            <a:r>
              <a:rPr lang="en-US" sz="2000" b="0" strike="noStrike" spc="-1">
                <a:solidFill>
                  <a:schemeClr val="accent2"/>
                </a:solidFill>
                <a:latin typeface="Arial"/>
                <a:ea typeface="Arial Unicode MS"/>
              </a:rPr>
              <a:t>to promote early career researchers (PhD tracks, doctoral programmes, jointly supervised dissertations (cotutelles de these), scientific/academic events)</a:t>
            </a:r>
            <a:endParaRPr lang="de-DE" sz="2000" b="0" strike="noStrike" spc="-1">
              <a:solidFill>
                <a:srgbClr val="000000"/>
              </a:solidFill>
              <a:latin typeface="Arial"/>
            </a:endParaRPr>
          </a:p>
        </p:txBody>
      </p:sp>
      <p:pic>
        <p:nvPicPr>
          <p:cNvPr id="161" name="Bildplatzhalter 11"/>
          <p:cNvPicPr/>
          <p:nvPr/>
        </p:nvPicPr>
        <p:blipFill>
          <a:blip r:embed="rId2"/>
          <a:stretch/>
        </p:blipFill>
        <p:spPr>
          <a:xfrm>
            <a:off x="5195160" y="1150920"/>
            <a:ext cx="8385840" cy="5590080"/>
          </a:xfrm>
          <a:prstGeom prst="rect">
            <a:avLst/>
          </a:prstGeom>
          <a:ln w="0">
            <a:noFill/>
          </a:ln>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PlaceHolder 1"/>
          <p:cNvSpPr>
            <a:spLocks noGrp="1"/>
          </p:cNvSpPr>
          <p:nvPr>
            <p:ph/>
          </p:nvPr>
        </p:nvSpPr>
        <p:spPr>
          <a:xfrm>
            <a:off x="468720" y="356400"/>
            <a:ext cx="9114120" cy="347760"/>
          </a:xfrm>
          <a:prstGeom prst="rect">
            <a:avLst/>
          </a:prstGeom>
          <a:noFill/>
          <a:ln w="0">
            <a:noFill/>
          </a:ln>
        </p:spPr>
        <p:txBody>
          <a:bodyPr lIns="0" tIns="45720" rIns="0" bIns="45720" anchor="t">
            <a:noAutofit/>
          </a:bodyPr>
          <a:lstStyle/>
          <a:p>
            <a:pPr indent="0" defTabSz="914400">
              <a:lnSpc>
                <a:spcPct val="80000"/>
              </a:lnSpc>
              <a:spcBef>
                <a:spcPts val="1001"/>
              </a:spcBef>
              <a:buNone/>
              <a:tabLst>
                <a:tab pos="0" algn="l"/>
              </a:tabLst>
            </a:pPr>
            <a:r>
              <a:rPr lang="en-US" sz="2000" b="1" strike="noStrike" spc="-1">
                <a:solidFill>
                  <a:schemeClr val="accent2"/>
                </a:solidFill>
                <a:latin typeface="Arial"/>
                <a:ea typeface="Arial Unicode MS"/>
              </a:rPr>
              <a:t>... always innovative, thanks to regular new additions</a:t>
            </a:r>
            <a:endParaRPr lang="de-DE" sz="2000" b="0" strike="noStrike" spc="-1">
              <a:solidFill>
                <a:srgbClr val="000000"/>
              </a:solidFill>
              <a:latin typeface="Arial"/>
            </a:endParaRPr>
          </a:p>
        </p:txBody>
      </p:sp>
      <p:graphicFrame>
        <p:nvGraphicFramePr>
          <p:cNvPr id="163" name="Tabelle 14"/>
          <p:cNvGraphicFramePr/>
          <p:nvPr>
            <p:extLst>
              <p:ext uri="{D42A27DB-BD31-4B8C-83A1-F6EECF244321}">
                <p14:modId xmlns:p14="http://schemas.microsoft.com/office/powerpoint/2010/main" val="2221518887"/>
              </p:ext>
            </p:extLst>
          </p:nvPr>
        </p:nvGraphicFramePr>
        <p:xfrm>
          <a:off x="468720" y="1235160"/>
          <a:ext cx="11113200" cy="5438740"/>
        </p:xfrm>
        <a:graphic>
          <a:graphicData uri="http://schemas.openxmlformats.org/drawingml/2006/table">
            <a:tbl>
              <a:tblPr/>
              <a:tblGrid>
                <a:gridCol w="5967360">
                  <a:extLst>
                    <a:ext uri="{9D8B030D-6E8A-4147-A177-3AD203B41FA5}">
                      <a16:colId xmlns:a16="http://schemas.microsoft.com/office/drawing/2014/main" val="20000"/>
                    </a:ext>
                  </a:extLst>
                </a:gridCol>
                <a:gridCol w="4096800">
                  <a:extLst>
                    <a:ext uri="{9D8B030D-6E8A-4147-A177-3AD203B41FA5}">
                      <a16:colId xmlns:a16="http://schemas.microsoft.com/office/drawing/2014/main" val="20001"/>
                    </a:ext>
                  </a:extLst>
                </a:gridCol>
                <a:gridCol w="1049040">
                  <a:extLst>
                    <a:ext uri="{9D8B030D-6E8A-4147-A177-3AD203B41FA5}">
                      <a16:colId xmlns:a16="http://schemas.microsoft.com/office/drawing/2014/main" val="20002"/>
                    </a:ext>
                  </a:extLst>
                </a:gridCol>
              </a:tblGrid>
              <a:tr h="352440">
                <a:tc>
                  <a:txBody>
                    <a:bodyPr/>
                    <a:lstStyle/>
                    <a:p>
                      <a:pPr defTabSz="914400">
                        <a:lnSpc>
                          <a:spcPct val="100000"/>
                        </a:lnSpc>
                        <a:tabLst>
                          <a:tab pos="0" algn="l"/>
                        </a:tabLst>
                      </a:pPr>
                      <a:r>
                        <a:rPr lang="en-US" sz="1400" b="0" strike="noStrike" spc="-1" dirty="0">
                          <a:solidFill>
                            <a:srgbClr val="FFFFFF"/>
                          </a:solidFill>
                          <a:latin typeface="Arial"/>
                          <a:ea typeface="Arial Unicode MS"/>
                        </a:rPr>
                        <a:t>New DFH degree </a:t>
                      </a:r>
                      <a:r>
                        <a:rPr lang="en-US" sz="1400" b="0" strike="noStrike" spc="-1" dirty="0" err="1">
                          <a:solidFill>
                            <a:srgbClr val="FFFFFF"/>
                          </a:solidFill>
                          <a:latin typeface="Arial"/>
                          <a:ea typeface="Arial Unicode MS"/>
                        </a:rPr>
                        <a:t>programmes</a:t>
                      </a:r>
                      <a:r>
                        <a:rPr lang="en-US" sz="1400" b="0" strike="noStrike" spc="-1" dirty="0">
                          <a:solidFill>
                            <a:srgbClr val="FFFFFF"/>
                          </a:solidFill>
                          <a:latin typeface="Arial"/>
                          <a:ea typeface="Arial Unicode MS"/>
                        </a:rPr>
                        <a:t> from winter semester 2024</a:t>
                      </a:r>
                      <a:endParaRPr lang="de-DE" sz="1400" b="0" strike="noStrike" spc="-1" dirty="0">
                        <a:solidFill>
                          <a:srgbClr val="000000"/>
                        </a:solidFill>
                        <a:latin typeface="Arial"/>
                      </a:endParaRPr>
                    </a:p>
                  </a:txBody>
                  <a:tcPr marL="72000" marR="72000" anchor="ctr">
                    <a:lnL w="12240">
                      <a:solidFill>
                        <a:srgbClr val="3484CF"/>
                      </a:solidFill>
                      <a:prstDash val="solid"/>
                    </a:lnL>
                    <a:lnR w="12240">
                      <a:noFill/>
                      <a:prstDash val="solid"/>
                    </a:lnR>
                    <a:lnT w="12240">
                      <a:solidFill>
                        <a:srgbClr val="3484CF"/>
                      </a:solidFill>
                      <a:prstDash val="solid"/>
                    </a:lnT>
                    <a:lnB w="12240">
                      <a:noFill/>
                      <a:prstDash val="solid"/>
                    </a:lnB>
                    <a:solidFill>
                      <a:schemeClr val="accent1"/>
                    </a:solidFill>
                  </a:tcPr>
                </a:tc>
                <a:tc>
                  <a:txBody>
                    <a:bodyPr/>
                    <a:lstStyle/>
                    <a:p>
                      <a:pPr defTabSz="914400">
                        <a:lnSpc>
                          <a:spcPct val="100000"/>
                        </a:lnSpc>
                        <a:tabLst>
                          <a:tab pos="0" algn="l"/>
                        </a:tabLst>
                      </a:pPr>
                      <a:r>
                        <a:rPr lang="de-DE" sz="1400" b="0" strike="noStrike" spc="-1">
                          <a:solidFill>
                            <a:srgbClr val="FFFFFF"/>
                          </a:solidFill>
                          <a:latin typeface="Arial"/>
                          <a:ea typeface="Arial Unicode MS"/>
                        </a:rPr>
                        <a:t>Locations and partner institutions</a:t>
                      </a:r>
                      <a:endParaRPr lang="de-DE" sz="1400" b="0" strike="noStrike" spc="-1">
                        <a:solidFill>
                          <a:srgbClr val="000000"/>
                        </a:solidFill>
                        <a:latin typeface="Arial"/>
                      </a:endParaRPr>
                    </a:p>
                  </a:txBody>
                  <a:tcPr marL="72000" marR="72000" anchor="ctr">
                    <a:lnL w="12240">
                      <a:noFill/>
                      <a:prstDash val="solid"/>
                    </a:lnL>
                    <a:lnR w="12240">
                      <a:noFill/>
                      <a:prstDash val="solid"/>
                    </a:lnR>
                    <a:lnT w="12240">
                      <a:solidFill>
                        <a:srgbClr val="3484CF"/>
                      </a:solidFill>
                      <a:prstDash val="solid"/>
                    </a:lnT>
                    <a:lnB w="12240">
                      <a:noFill/>
                      <a:prstDash val="solid"/>
                    </a:lnB>
                    <a:solidFill>
                      <a:schemeClr val="accent1"/>
                    </a:solidFill>
                  </a:tcPr>
                </a:tc>
                <a:tc>
                  <a:txBody>
                    <a:bodyPr/>
                    <a:lstStyle/>
                    <a:p>
                      <a:pPr defTabSz="914400">
                        <a:lnSpc>
                          <a:spcPct val="100000"/>
                        </a:lnSpc>
                        <a:tabLst>
                          <a:tab pos="0" algn="l"/>
                        </a:tabLst>
                      </a:pPr>
                      <a:r>
                        <a:rPr lang="de-DE" sz="1400" b="0" strike="noStrike" spc="-1">
                          <a:solidFill>
                            <a:srgbClr val="FFFFFF"/>
                          </a:solidFill>
                          <a:latin typeface="Arial"/>
                          <a:ea typeface="Arial Unicode MS"/>
                        </a:rPr>
                        <a:t>Level</a:t>
                      </a:r>
                      <a:endParaRPr lang="de-DE" sz="1400" b="0" strike="noStrike" spc="-1">
                        <a:solidFill>
                          <a:srgbClr val="000000"/>
                        </a:solidFill>
                        <a:latin typeface="Arial"/>
                      </a:endParaRPr>
                    </a:p>
                  </a:txBody>
                  <a:tcPr marL="72000" marR="72000" anchor="ctr">
                    <a:lnL w="12240">
                      <a:noFill/>
                      <a:prstDash val="solid"/>
                    </a:lnL>
                    <a:lnR w="12240">
                      <a:solidFill>
                        <a:srgbClr val="3484CF"/>
                      </a:solidFill>
                      <a:prstDash val="solid"/>
                    </a:lnR>
                    <a:lnT w="12240">
                      <a:solidFill>
                        <a:srgbClr val="3484CF"/>
                      </a:solidFill>
                      <a:prstDash val="solid"/>
                    </a:lnT>
                    <a:lnB w="12240">
                      <a:noFill/>
                      <a:prstDash val="solid"/>
                    </a:lnB>
                    <a:solidFill>
                      <a:schemeClr val="accent1"/>
                    </a:solidFill>
                  </a:tcPr>
                </a:tc>
                <a:extLst>
                  <a:ext uri="{0D108BD9-81ED-4DB2-BD59-A6C34878D82A}">
                    <a16:rowId xmlns:a16="http://schemas.microsoft.com/office/drawing/2014/main" val="10000"/>
                  </a:ext>
                </a:extLst>
              </a:tr>
              <a:tr h="697320">
                <a:tc>
                  <a:txBody>
                    <a:bodyPr/>
                    <a:lstStyle/>
                    <a:p>
                      <a:pPr defTabSz="914400">
                        <a:lnSpc>
                          <a:spcPts val="1800"/>
                        </a:lnSpc>
                        <a:tabLst>
                          <a:tab pos="0" algn="l"/>
                        </a:tabLst>
                      </a:pPr>
                      <a:r>
                        <a:rPr lang="en-US" sz="1400" b="0" strike="noStrike" spc="-1" dirty="0">
                          <a:solidFill>
                            <a:schemeClr val="tx1"/>
                          </a:solidFill>
                          <a:latin typeface="+mn-lt"/>
                          <a:ea typeface="+mn-ea"/>
                        </a:rPr>
                        <a:t>Master's degree in social, work and organizational psychology</a:t>
                      </a:r>
                      <a:endParaRPr lang="de-DE" sz="1400" b="0" strike="noStrike" spc="-1" dirty="0">
                        <a:solidFill>
                          <a:schemeClr val="tx1"/>
                        </a:solidFill>
                        <a:latin typeface="Arial"/>
                      </a:endParaRPr>
                    </a:p>
                  </a:txBody>
                  <a:tcPr marL="72000" marR="72000" anchor="ctr">
                    <a:lnL w="12240">
                      <a:solidFill>
                        <a:srgbClr val="3484CF"/>
                      </a:solidFill>
                      <a:prstDash val="solid"/>
                    </a:lnL>
                    <a:lnR w="12240">
                      <a:noFill/>
                      <a:prstDash val="solid"/>
                    </a:lnR>
                    <a:lnT w="12240">
                      <a:noFill/>
                      <a:prstDash val="solid"/>
                    </a:lnT>
                    <a:lnB w="12240">
                      <a:noFill/>
                      <a:prstDash val="solid"/>
                    </a:lnB>
                    <a:noFill/>
                  </a:tcPr>
                </a:tc>
                <a:tc>
                  <a:txBody>
                    <a:bodyPr/>
                    <a:lstStyle/>
                    <a:p>
                      <a:pPr defTabSz="914400">
                        <a:lnSpc>
                          <a:spcPts val="1800"/>
                        </a:lnSpc>
                        <a:tabLst>
                          <a:tab pos="0" algn="l"/>
                        </a:tabLst>
                      </a:pPr>
                      <a:r>
                        <a:rPr lang="de-DE" sz="1400" b="0" strike="noStrike" spc="-1" dirty="0">
                          <a:solidFill>
                            <a:schemeClr val="tx1"/>
                          </a:solidFill>
                          <a:latin typeface="Arial"/>
                          <a:ea typeface="Arial Unicode MS"/>
                        </a:rPr>
                        <a:t>Landau (RPTU Kaiserslautern-Landau)</a:t>
                      </a:r>
                      <a:endParaRPr lang="de-DE" sz="1400" b="0" strike="noStrike" spc="-1" dirty="0">
                        <a:solidFill>
                          <a:schemeClr val="tx1"/>
                        </a:solidFill>
                        <a:latin typeface="Arial"/>
                      </a:endParaRPr>
                    </a:p>
                    <a:p>
                      <a:pPr defTabSz="914400">
                        <a:lnSpc>
                          <a:spcPts val="1800"/>
                        </a:lnSpc>
                        <a:tabLst>
                          <a:tab pos="0" algn="l"/>
                        </a:tabLst>
                      </a:pPr>
                      <a:r>
                        <a:rPr lang="de-DE" sz="1400" b="0" strike="noStrike" spc="-1" dirty="0">
                          <a:solidFill>
                            <a:schemeClr val="tx1"/>
                          </a:solidFill>
                          <a:latin typeface="Arial"/>
                          <a:ea typeface="Arial Unicode MS"/>
                        </a:rPr>
                        <a:t>Strasbourg (</a:t>
                      </a:r>
                      <a:r>
                        <a:rPr lang="de-DE" sz="1400" b="0" strike="noStrike" spc="-1" dirty="0">
                          <a:solidFill>
                            <a:schemeClr val="tx1"/>
                          </a:solidFill>
                          <a:latin typeface="+mn-lt"/>
                          <a:ea typeface="+mn-ea"/>
                        </a:rPr>
                        <a:t>U Strasbourg</a:t>
                      </a:r>
                      <a:r>
                        <a:rPr lang="de-DE" sz="1400" b="0" strike="noStrike" spc="-1" dirty="0">
                          <a:solidFill>
                            <a:schemeClr val="tx1"/>
                          </a:solidFill>
                          <a:latin typeface="Arial"/>
                          <a:ea typeface="Arial Unicode MS"/>
                        </a:rPr>
                        <a:t>)</a:t>
                      </a:r>
                      <a:endParaRPr lang="de-DE" sz="1400" b="0" strike="noStrike" spc="-1" dirty="0">
                        <a:solidFill>
                          <a:schemeClr val="tx1"/>
                        </a:solidFill>
                        <a:latin typeface="Arial"/>
                      </a:endParaRPr>
                    </a:p>
                  </a:txBody>
                  <a:tcPr marL="72000" marR="72000" anchor="ctr">
                    <a:lnL w="12240">
                      <a:noFill/>
                      <a:prstDash val="solid"/>
                    </a:lnL>
                    <a:lnR w="12240">
                      <a:noFill/>
                      <a:prstDash val="solid"/>
                    </a:lnR>
                    <a:lnT w="12240">
                      <a:noFill/>
                      <a:prstDash val="solid"/>
                    </a:lnT>
                    <a:lnB w="12240">
                      <a:noFill/>
                      <a:prstDash val="solid"/>
                    </a:lnB>
                    <a:noFill/>
                  </a:tcPr>
                </a:tc>
                <a:tc>
                  <a:txBody>
                    <a:bodyPr/>
                    <a:lstStyle/>
                    <a:p>
                      <a:pPr defTabSz="914400">
                        <a:lnSpc>
                          <a:spcPts val="1800"/>
                        </a:lnSpc>
                        <a:tabLst>
                          <a:tab pos="0" algn="l"/>
                        </a:tabLst>
                      </a:pPr>
                      <a:r>
                        <a:rPr lang="de-DE" sz="1400" b="0" strike="noStrike" spc="-1" dirty="0">
                          <a:solidFill>
                            <a:schemeClr val="tx1"/>
                          </a:solidFill>
                          <a:latin typeface="Arial"/>
                          <a:ea typeface="Arial Unicode MS"/>
                        </a:rPr>
                        <a:t>Master</a:t>
                      </a:r>
                      <a:endParaRPr lang="de-DE" sz="1400" b="0" strike="noStrike" spc="-1" dirty="0">
                        <a:solidFill>
                          <a:schemeClr val="tx1"/>
                        </a:solidFill>
                        <a:latin typeface="Arial"/>
                      </a:endParaRPr>
                    </a:p>
                  </a:txBody>
                  <a:tcPr marL="72000" marR="72000" anchor="ctr">
                    <a:lnL w="12240">
                      <a:noFill/>
                      <a:prstDash val="solid"/>
                    </a:lnL>
                    <a:lnR w="12240">
                      <a:solidFill>
                        <a:srgbClr val="3484CF"/>
                      </a:solidFill>
                      <a:prstDash val="solid"/>
                    </a:lnR>
                    <a:lnT w="12240">
                      <a:noFill/>
                      <a:prstDash val="solid"/>
                    </a:lnT>
                    <a:lnB w="12240">
                      <a:noFill/>
                      <a:prstDash val="solid"/>
                    </a:lnB>
                    <a:noFill/>
                  </a:tcPr>
                </a:tc>
                <a:extLst>
                  <a:ext uri="{0D108BD9-81ED-4DB2-BD59-A6C34878D82A}">
                    <a16:rowId xmlns:a16="http://schemas.microsoft.com/office/drawing/2014/main" val="10001"/>
                  </a:ext>
                </a:extLst>
              </a:tr>
              <a:tr h="1002600">
                <a:tc>
                  <a:txBody>
                    <a:bodyPr/>
                    <a:lstStyle/>
                    <a:p>
                      <a:pPr defTabSz="914400">
                        <a:lnSpc>
                          <a:spcPts val="1800"/>
                        </a:lnSpc>
                      </a:pPr>
                      <a:r>
                        <a:rPr lang="en-US" sz="1400" b="0" strike="noStrike" spc="-1" dirty="0">
                          <a:solidFill>
                            <a:schemeClr val="tx1"/>
                          </a:solidFill>
                          <a:latin typeface="+mn-lt"/>
                          <a:ea typeface="+mn-ea"/>
                        </a:rPr>
                        <a:t>Master European Digital and Sustainable Business</a:t>
                      </a:r>
                      <a:endParaRPr lang="de-DE" sz="1400" b="0" strike="noStrike" spc="-1" dirty="0">
                        <a:solidFill>
                          <a:schemeClr val="tx1"/>
                        </a:solidFill>
                        <a:latin typeface="Arial"/>
                      </a:endParaRPr>
                    </a:p>
                  </a:txBody>
                  <a:tcPr marL="72000" marR="72000" anchor="ctr">
                    <a:lnL w="12240">
                      <a:solidFill>
                        <a:srgbClr val="3484CF"/>
                      </a:solidFill>
                      <a:prstDash val="solid"/>
                    </a:lnL>
                    <a:lnR w="12240">
                      <a:noFill/>
                      <a:prstDash val="solid"/>
                    </a:lnR>
                    <a:lnT w="12240">
                      <a:noFill/>
                      <a:prstDash val="solid"/>
                    </a:lnT>
                    <a:lnB w="12240">
                      <a:noFill/>
                      <a:prstDash val="solid"/>
                    </a:lnB>
                    <a:noFill/>
                  </a:tcPr>
                </a:tc>
                <a:tc>
                  <a:txBody>
                    <a:bodyPr/>
                    <a:lstStyle/>
                    <a:p>
                      <a:pPr defTabSz="914400">
                        <a:lnSpc>
                          <a:spcPts val="1800"/>
                        </a:lnSpc>
                        <a:tabLst>
                          <a:tab pos="0" algn="l"/>
                        </a:tabLst>
                      </a:pPr>
                      <a:r>
                        <a:rPr lang="de-DE" sz="1400" b="0" strike="noStrike" spc="-1" dirty="0">
                          <a:solidFill>
                            <a:schemeClr val="tx1"/>
                          </a:solidFill>
                          <a:latin typeface="Arial"/>
                          <a:ea typeface="Arial Unicode MS"/>
                        </a:rPr>
                        <a:t>Offenburg (HS Offenburg)</a:t>
                      </a:r>
                      <a:endParaRPr lang="de-DE" sz="1400" b="0" strike="noStrike" spc="-1" dirty="0">
                        <a:solidFill>
                          <a:schemeClr val="tx1"/>
                        </a:solidFill>
                        <a:latin typeface="Arial"/>
                      </a:endParaRPr>
                    </a:p>
                    <a:p>
                      <a:pPr defTabSz="914400">
                        <a:lnSpc>
                          <a:spcPts val="1800"/>
                        </a:lnSpc>
                        <a:tabLst>
                          <a:tab pos="0" algn="l"/>
                        </a:tabLst>
                      </a:pPr>
                      <a:r>
                        <a:rPr lang="de-DE" sz="1400" b="0" strike="noStrike" spc="-1" dirty="0">
                          <a:solidFill>
                            <a:schemeClr val="tx1"/>
                          </a:solidFill>
                          <a:latin typeface="Arial"/>
                          <a:ea typeface="Arial Unicode MS"/>
                        </a:rPr>
                        <a:t>Strasbourg (U Strasbourg)</a:t>
                      </a:r>
                      <a:endParaRPr lang="de-DE" sz="1400" b="0" strike="noStrike" spc="-1" dirty="0">
                        <a:solidFill>
                          <a:schemeClr val="tx1"/>
                        </a:solidFill>
                        <a:latin typeface="Arial"/>
                      </a:endParaRPr>
                    </a:p>
                    <a:p>
                      <a:pPr defTabSz="914400">
                        <a:lnSpc>
                          <a:spcPts val="1800"/>
                        </a:lnSpc>
                        <a:tabLst>
                          <a:tab pos="0" algn="l"/>
                        </a:tabLst>
                      </a:pPr>
                      <a:r>
                        <a:rPr lang="de-DE" sz="1400" b="0" strike="noStrike" spc="-1" dirty="0">
                          <a:solidFill>
                            <a:schemeClr val="tx1"/>
                          </a:solidFill>
                          <a:latin typeface="Arial"/>
                          <a:ea typeface="Arial Unicode MS"/>
                        </a:rPr>
                        <a:t>+ Basel (FHNW Schweiz)</a:t>
                      </a:r>
                      <a:endParaRPr lang="de-DE" sz="1400" b="0" strike="noStrike" spc="-1" dirty="0">
                        <a:solidFill>
                          <a:schemeClr val="tx1"/>
                        </a:solidFill>
                        <a:latin typeface="Arial"/>
                      </a:endParaRPr>
                    </a:p>
                  </a:txBody>
                  <a:tcPr marL="72000" marR="72000" anchor="ctr">
                    <a:lnL w="12240">
                      <a:noFill/>
                      <a:prstDash val="solid"/>
                    </a:lnL>
                    <a:lnR w="12240">
                      <a:noFill/>
                      <a:prstDash val="solid"/>
                    </a:lnR>
                    <a:lnT w="12240">
                      <a:noFill/>
                      <a:prstDash val="solid"/>
                    </a:lnT>
                    <a:lnB w="12240">
                      <a:noFill/>
                      <a:prstDash val="solid"/>
                    </a:lnB>
                    <a:noFill/>
                  </a:tcPr>
                </a:tc>
                <a:tc>
                  <a:txBody>
                    <a:bodyPr/>
                    <a:lstStyle/>
                    <a:p>
                      <a:pPr defTabSz="914400">
                        <a:lnSpc>
                          <a:spcPts val="1800"/>
                        </a:lnSpc>
                      </a:pPr>
                      <a:r>
                        <a:rPr lang="de-DE" sz="1400" b="0" strike="noStrike" spc="-1" dirty="0">
                          <a:solidFill>
                            <a:schemeClr val="tx1"/>
                          </a:solidFill>
                          <a:latin typeface="Arial"/>
                          <a:ea typeface="Arial Unicode MS"/>
                        </a:rPr>
                        <a:t>Master</a:t>
                      </a:r>
                      <a:endParaRPr lang="de-DE" sz="1400" b="0" strike="noStrike" spc="-1" dirty="0">
                        <a:solidFill>
                          <a:schemeClr val="tx1"/>
                        </a:solidFill>
                        <a:latin typeface="Arial"/>
                      </a:endParaRPr>
                    </a:p>
                  </a:txBody>
                  <a:tcPr marL="72000" marR="72000" anchor="ctr">
                    <a:lnL w="12240">
                      <a:noFill/>
                      <a:prstDash val="solid"/>
                    </a:lnL>
                    <a:lnR w="12240">
                      <a:solidFill>
                        <a:srgbClr val="3484CF"/>
                      </a:solidFill>
                      <a:prstDash val="solid"/>
                    </a:lnR>
                    <a:lnT w="12240">
                      <a:noFill/>
                      <a:prstDash val="solid"/>
                    </a:lnT>
                    <a:lnB w="12240">
                      <a:noFill/>
                      <a:prstDash val="solid"/>
                    </a:lnB>
                    <a:noFill/>
                  </a:tcPr>
                </a:tc>
                <a:extLst>
                  <a:ext uri="{0D108BD9-81ED-4DB2-BD59-A6C34878D82A}">
                    <a16:rowId xmlns:a16="http://schemas.microsoft.com/office/drawing/2014/main" val="10002"/>
                  </a:ext>
                </a:extLst>
              </a:tr>
              <a:tr h="697320">
                <a:tc>
                  <a:txBody>
                    <a:bodyPr/>
                    <a:lstStyle/>
                    <a:p>
                      <a:pPr defTabSz="914400">
                        <a:lnSpc>
                          <a:spcPts val="1800"/>
                        </a:lnSpc>
                      </a:pPr>
                      <a:r>
                        <a:rPr lang="en-US" sz="1400" b="0" strike="noStrike" spc="-1" dirty="0">
                          <a:solidFill>
                            <a:schemeClr val="tx1"/>
                          </a:solidFill>
                          <a:latin typeface="+mn-lt"/>
                          <a:ea typeface="+mn-ea"/>
                        </a:rPr>
                        <a:t>Physical engineering and embedded systems</a:t>
                      </a:r>
                      <a:endParaRPr lang="de-DE" sz="1400" b="0" strike="noStrike" spc="-1" dirty="0">
                        <a:solidFill>
                          <a:schemeClr val="tx1"/>
                        </a:solidFill>
                        <a:latin typeface="Arial"/>
                      </a:endParaRPr>
                    </a:p>
                  </a:txBody>
                  <a:tcPr marL="72000" marR="72000" anchor="ctr">
                    <a:lnL w="12240">
                      <a:solidFill>
                        <a:srgbClr val="3484CF"/>
                      </a:solidFill>
                      <a:prstDash val="solid"/>
                    </a:lnL>
                    <a:lnR w="12240">
                      <a:noFill/>
                      <a:prstDash val="solid"/>
                    </a:lnR>
                    <a:lnT w="12240">
                      <a:noFill/>
                      <a:prstDash val="solid"/>
                    </a:lnT>
                    <a:lnB w="12240">
                      <a:noFill/>
                      <a:prstDash val="solid"/>
                    </a:lnB>
                    <a:noFill/>
                  </a:tcPr>
                </a:tc>
                <a:tc>
                  <a:txBody>
                    <a:bodyPr/>
                    <a:lstStyle/>
                    <a:p>
                      <a:pPr defTabSz="914400">
                        <a:lnSpc>
                          <a:spcPts val="1800"/>
                        </a:lnSpc>
                        <a:tabLst>
                          <a:tab pos="0" algn="l"/>
                        </a:tabLst>
                      </a:pPr>
                      <a:r>
                        <a:rPr lang="de-DE" sz="1400" b="0" strike="noStrike" spc="-1" dirty="0">
                          <a:solidFill>
                            <a:schemeClr val="tx1"/>
                          </a:solidFill>
                          <a:latin typeface="Arial"/>
                          <a:ea typeface="Arial Unicode MS"/>
                        </a:rPr>
                        <a:t>Stuttgart (U Stuttgart)</a:t>
                      </a:r>
                      <a:endParaRPr lang="de-DE" sz="1400" b="0" strike="noStrike" spc="-1" dirty="0">
                        <a:solidFill>
                          <a:schemeClr val="tx1"/>
                        </a:solidFill>
                        <a:latin typeface="Arial"/>
                      </a:endParaRPr>
                    </a:p>
                    <a:p>
                      <a:pPr defTabSz="914400">
                        <a:lnSpc>
                          <a:spcPts val="1800"/>
                        </a:lnSpc>
                        <a:tabLst>
                          <a:tab pos="0" algn="l"/>
                        </a:tabLst>
                      </a:pPr>
                      <a:r>
                        <a:rPr lang="de-DE" sz="1400" b="0" strike="noStrike" spc="-1" dirty="0">
                          <a:solidFill>
                            <a:schemeClr val="tx1"/>
                          </a:solidFill>
                          <a:latin typeface="Arial"/>
                          <a:ea typeface="Arial Unicode MS"/>
                        </a:rPr>
                        <a:t>Caen (ENSI Caen)</a:t>
                      </a:r>
                      <a:endParaRPr lang="de-DE" sz="1400" b="0" strike="noStrike" spc="-1" dirty="0">
                        <a:solidFill>
                          <a:schemeClr val="tx1"/>
                        </a:solidFill>
                        <a:latin typeface="Arial"/>
                      </a:endParaRPr>
                    </a:p>
                  </a:txBody>
                  <a:tcPr marL="72000" marR="72000" anchor="ctr">
                    <a:lnL w="12240">
                      <a:noFill/>
                      <a:prstDash val="solid"/>
                    </a:lnL>
                    <a:lnR w="12240">
                      <a:noFill/>
                      <a:prstDash val="solid"/>
                    </a:lnR>
                    <a:lnT w="12240">
                      <a:noFill/>
                      <a:prstDash val="solid"/>
                    </a:lnT>
                    <a:lnB w="12240">
                      <a:noFill/>
                      <a:prstDash val="solid"/>
                    </a:lnB>
                    <a:noFill/>
                  </a:tcPr>
                </a:tc>
                <a:tc>
                  <a:txBody>
                    <a:bodyPr/>
                    <a:lstStyle/>
                    <a:p>
                      <a:pPr defTabSz="914400">
                        <a:lnSpc>
                          <a:spcPts val="1800"/>
                        </a:lnSpc>
                      </a:pPr>
                      <a:r>
                        <a:rPr lang="de-DE" sz="1400" b="0" strike="noStrike" spc="-1" dirty="0">
                          <a:solidFill>
                            <a:schemeClr val="tx1"/>
                          </a:solidFill>
                          <a:latin typeface="Arial"/>
                          <a:ea typeface="Arial Unicode MS"/>
                        </a:rPr>
                        <a:t>Master //</a:t>
                      </a:r>
                      <a:endParaRPr lang="de-DE" sz="1400" b="0" strike="noStrike" spc="-1" dirty="0">
                        <a:solidFill>
                          <a:schemeClr val="tx1"/>
                        </a:solidFill>
                        <a:latin typeface="Arial"/>
                      </a:endParaRPr>
                    </a:p>
                    <a:p>
                      <a:pPr defTabSz="914400">
                        <a:lnSpc>
                          <a:spcPts val="1800"/>
                        </a:lnSpc>
                      </a:pPr>
                      <a:r>
                        <a:rPr lang="de-DE" sz="1400" b="0" strike="noStrike" spc="-1" dirty="0">
                          <a:solidFill>
                            <a:schemeClr val="tx1"/>
                          </a:solidFill>
                          <a:latin typeface="Arial"/>
                          <a:ea typeface="Arial Unicode MS"/>
                        </a:rPr>
                        <a:t>Diplom</a:t>
                      </a:r>
                      <a:endParaRPr lang="de-DE" sz="1400" b="0" strike="noStrike" spc="-1" dirty="0">
                        <a:solidFill>
                          <a:schemeClr val="tx1"/>
                        </a:solidFill>
                        <a:latin typeface="Arial"/>
                      </a:endParaRPr>
                    </a:p>
                  </a:txBody>
                  <a:tcPr marL="72000" marR="72000" anchor="ctr">
                    <a:lnL w="12240">
                      <a:noFill/>
                      <a:prstDash val="solid"/>
                    </a:lnL>
                    <a:lnR w="12240">
                      <a:solidFill>
                        <a:srgbClr val="3484CF"/>
                      </a:solidFill>
                      <a:prstDash val="solid"/>
                    </a:lnR>
                    <a:lnT w="12240">
                      <a:noFill/>
                      <a:prstDash val="solid"/>
                    </a:lnT>
                    <a:lnB w="12240">
                      <a:noFill/>
                      <a:prstDash val="solid"/>
                    </a:lnB>
                    <a:noFill/>
                  </a:tcPr>
                </a:tc>
                <a:extLst>
                  <a:ext uri="{0D108BD9-81ED-4DB2-BD59-A6C34878D82A}">
                    <a16:rowId xmlns:a16="http://schemas.microsoft.com/office/drawing/2014/main" val="10003"/>
                  </a:ext>
                </a:extLst>
              </a:tr>
              <a:tr h="697320">
                <a:tc>
                  <a:txBody>
                    <a:bodyPr/>
                    <a:lstStyle/>
                    <a:p>
                      <a:pPr defTabSz="914400">
                        <a:lnSpc>
                          <a:spcPts val="1800"/>
                        </a:lnSpc>
                      </a:pPr>
                      <a:r>
                        <a:rPr lang="en-US" sz="1400" b="0" strike="noStrike" spc="-1" dirty="0">
                          <a:solidFill>
                            <a:schemeClr val="tx1"/>
                          </a:solidFill>
                          <a:latin typeface="+mn-lt"/>
                          <a:ea typeface="+mn-ea"/>
                        </a:rPr>
                        <a:t>Integrated Bachelor's degree program for secondary level 1 teachers</a:t>
                      </a:r>
                      <a:endParaRPr lang="de-DE" sz="1400" b="0" strike="noStrike" spc="-1" dirty="0">
                        <a:solidFill>
                          <a:schemeClr val="tx1"/>
                        </a:solidFill>
                        <a:latin typeface="Arial"/>
                      </a:endParaRPr>
                    </a:p>
                  </a:txBody>
                  <a:tcPr marL="72000" marR="72000" anchor="ctr">
                    <a:lnL w="12240">
                      <a:solidFill>
                        <a:srgbClr val="3484CF"/>
                      </a:solidFill>
                      <a:prstDash val="solid"/>
                    </a:lnL>
                    <a:lnR w="12240">
                      <a:noFill/>
                      <a:prstDash val="solid"/>
                    </a:lnR>
                    <a:lnT w="12240">
                      <a:noFill/>
                      <a:prstDash val="solid"/>
                    </a:lnT>
                    <a:lnB w="12240">
                      <a:noFill/>
                      <a:prstDash val="solid"/>
                    </a:lnB>
                    <a:noFill/>
                  </a:tcPr>
                </a:tc>
                <a:tc>
                  <a:txBody>
                    <a:bodyPr/>
                    <a:lstStyle/>
                    <a:p>
                      <a:pPr defTabSz="914400">
                        <a:lnSpc>
                          <a:spcPts val="1800"/>
                        </a:lnSpc>
                        <a:tabLst>
                          <a:tab pos="0" algn="l"/>
                        </a:tabLst>
                      </a:pPr>
                      <a:r>
                        <a:rPr lang="de-DE" sz="1400" b="0" strike="noStrike" spc="-1" dirty="0">
                          <a:solidFill>
                            <a:schemeClr val="tx1"/>
                          </a:solidFill>
                          <a:latin typeface="Arial"/>
                          <a:ea typeface="Arial Unicode MS"/>
                        </a:rPr>
                        <a:t>Freiburg (PH Freiburg)</a:t>
                      </a:r>
                      <a:endParaRPr lang="de-DE" sz="1400" b="0" strike="noStrike" spc="-1" dirty="0">
                        <a:solidFill>
                          <a:schemeClr val="tx1"/>
                        </a:solidFill>
                        <a:latin typeface="Arial"/>
                      </a:endParaRPr>
                    </a:p>
                    <a:p>
                      <a:pPr defTabSz="914400">
                        <a:lnSpc>
                          <a:spcPts val="1800"/>
                        </a:lnSpc>
                        <a:tabLst>
                          <a:tab pos="0" algn="l"/>
                        </a:tabLst>
                      </a:pPr>
                      <a:r>
                        <a:rPr lang="de-DE" sz="1400" b="0" strike="noStrike" spc="-1" dirty="0">
                          <a:solidFill>
                            <a:schemeClr val="tx1"/>
                          </a:solidFill>
                          <a:latin typeface="Arial"/>
                          <a:ea typeface="Arial Unicode MS"/>
                        </a:rPr>
                        <a:t>Mulhouse (UHA Mulhouse)</a:t>
                      </a:r>
                      <a:endParaRPr lang="de-DE" sz="1400" b="0" strike="noStrike" spc="-1" dirty="0">
                        <a:solidFill>
                          <a:schemeClr val="tx1"/>
                        </a:solidFill>
                        <a:latin typeface="Arial"/>
                      </a:endParaRPr>
                    </a:p>
                  </a:txBody>
                  <a:tcPr marL="72000" marR="72000" anchor="ctr">
                    <a:lnL w="12240">
                      <a:noFill/>
                      <a:prstDash val="solid"/>
                    </a:lnL>
                    <a:lnR w="12240">
                      <a:noFill/>
                      <a:prstDash val="solid"/>
                    </a:lnR>
                    <a:lnT w="12240">
                      <a:noFill/>
                      <a:prstDash val="solid"/>
                    </a:lnT>
                    <a:lnB w="12240">
                      <a:noFill/>
                      <a:prstDash val="solid"/>
                    </a:lnB>
                    <a:noFill/>
                  </a:tcPr>
                </a:tc>
                <a:tc>
                  <a:txBody>
                    <a:bodyPr/>
                    <a:lstStyle/>
                    <a:p>
                      <a:pPr defTabSz="914400">
                        <a:lnSpc>
                          <a:spcPts val="1800"/>
                        </a:lnSpc>
                      </a:pPr>
                      <a:r>
                        <a:rPr lang="de-DE" sz="1400" b="0" strike="noStrike" spc="-1" dirty="0">
                          <a:solidFill>
                            <a:schemeClr val="tx1"/>
                          </a:solidFill>
                          <a:latin typeface="Arial"/>
                          <a:ea typeface="Arial Unicode MS"/>
                        </a:rPr>
                        <a:t>Bachelor //</a:t>
                      </a:r>
                      <a:endParaRPr lang="de-DE" sz="1400" b="0" strike="noStrike" spc="-1" dirty="0">
                        <a:solidFill>
                          <a:schemeClr val="tx1"/>
                        </a:solidFill>
                        <a:latin typeface="Arial"/>
                      </a:endParaRPr>
                    </a:p>
                    <a:p>
                      <a:pPr defTabSz="914400">
                        <a:lnSpc>
                          <a:spcPts val="1800"/>
                        </a:lnSpc>
                      </a:pPr>
                      <a:r>
                        <a:rPr lang="de-DE" sz="1400" b="0" strike="noStrike" spc="-1" dirty="0">
                          <a:solidFill>
                            <a:schemeClr val="tx1"/>
                          </a:solidFill>
                          <a:latin typeface="Arial"/>
                          <a:ea typeface="Arial Unicode MS"/>
                        </a:rPr>
                        <a:t>Licence</a:t>
                      </a:r>
                      <a:endParaRPr lang="de-DE" sz="1400" b="0" strike="noStrike" spc="-1" dirty="0">
                        <a:solidFill>
                          <a:schemeClr val="tx1"/>
                        </a:solidFill>
                        <a:latin typeface="Arial"/>
                      </a:endParaRPr>
                    </a:p>
                  </a:txBody>
                  <a:tcPr marL="72000" marR="72000" anchor="ctr">
                    <a:lnL w="12240">
                      <a:noFill/>
                      <a:prstDash val="solid"/>
                    </a:lnL>
                    <a:lnR w="12240">
                      <a:solidFill>
                        <a:srgbClr val="3484CF"/>
                      </a:solidFill>
                      <a:prstDash val="solid"/>
                    </a:lnR>
                    <a:lnT w="12240">
                      <a:noFill/>
                      <a:prstDash val="solid"/>
                    </a:lnT>
                    <a:lnB w="12240">
                      <a:noFill/>
                      <a:prstDash val="solid"/>
                    </a:lnB>
                    <a:noFill/>
                  </a:tcPr>
                </a:tc>
                <a:extLst>
                  <a:ext uri="{0D108BD9-81ED-4DB2-BD59-A6C34878D82A}">
                    <a16:rowId xmlns:a16="http://schemas.microsoft.com/office/drawing/2014/main" val="10004"/>
                  </a:ext>
                </a:extLst>
              </a:tr>
              <a:tr h="697320">
                <a:tc>
                  <a:txBody>
                    <a:bodyPr/>
                    <a:lstStyle/>
                    <a:p>
                      <a:pPr defTabSz="914400">
                        <a:lnSpc>
                          <a:spcPts val="1800"/>
                        </a:lnSpc>
                      </a:pPr>
                      <a:r>
                        <a:rPr lang="en-US" sz="1400" b="0" strike="noStrike" spc="-1" dirty="0">
                          <a:solidFill>
                            <a:schemeClr val="tx1"/>
                          </a:solidFill>
                          <a:latin typeface="+mn-lt"/>
                          <a:ea typeface="+mn-ea"/>
                        </a:rPr>
                        <a:t>European lawyer</a:t>
                      </a:r>
                      <a:endParaRPr lang="de-DE" sz="1400" b="0" strike="noStrike" spc="-1" dirty="0">
                        <a:solidFill>
                          <a:schemeClr val="tx1"/>
                        </a:solidFill>
                        <a:latin typeface="Arial"/>
                      </a:endParaRPr>
                    </a:p>
                  </a:txBody>
                  <a:tcPr marL="72000" marR="72000" anchor="ctr">
                    <a:lnL w="12240">
                      <a:solidFill>
                        <a:srgbClr val="3484CF"/>
                      </a:solidFill>
                      <a:prstDash val="solid"/>
                    </a:lnL>
                    <a:lnR w="12240">
                      <a:noFill/>
                      <a:prstDash val="solid"/>
                    </a:lnR>
                    <a:lnT w="12240">
                      <a:noFill/>
                      <a:prstDash val="solid"/>
                    </a:lnT>
                    <a:lnB w="12240">
                      <a:noFill/>
                      <a:prstDash val="solid"/>
                    </a:lnB>
                    <a:noFill/>
                  </a:tcPr>
                </a:tc>
                <a:tc>
                  <a:txBody>
                    <a:bodyPr/>
                    <a:lstStyle/>
                    <a:p>
                      <a:pPr defTabSz="914400">
                        <a:lnSpc>
                          <a:spcPts val="1800"/>
                        </a:lnSpc>
                        <a:tabLst>
                          <a:tab pos="0" algn="l"/>
                        </a:tabLst>
                      </a:pPr>
                      <a:r>
                        <a:rPr lang="de-DE" sz="1400" b="0" strike="noStrike" spc="-1" dirty="0">
                          <a:solidFill>
                            <a:schemeClr val="tx1"/>
                          </a:solidFill>
                          <a:latin typeface="+mn-lt"/>
                          <a:ea typeface="+mn-ea"/>
                        </a:rPr>
                        <a:t>Berlin (HU Berlin)</a:t>
                      </a:r>
                    </a:p>
                    <a:p>
                      <a:pPr defTabSz="914400">
                        <a:lnSpc>
                          <a:spcPts val="1800"/>
                        </a:lnSpc>
                        <a:tabLst>
                          <a:tab pos="0" algn="l"/>
                        </a:tabLst>
                      </a:pPr>
                      <a:r>
                        <a:rPr lang="de-DE" sz="1400" b="0" strike="noStrike" spc="-1" dirty="0">
                          <a:solidFill>
                            <a:schemeClr val="tx1"/>
                          </a:solidFill>
                          <a:latin typeface="+mn-lt"/>
                          <a:ea typeface="+mn-ea"/>
                        </a:rPr>
                        <a:t>Paris (U Paris-Panthéon-</a:t>
                      </a:r>
                      <a:r>
                        <a:rPr lang="de-DE" sz="1400" b="0" strike="noStrike" spc="-1" dirty="0" err="1">
                          <a:solidFill>
                            <a:schemeClr val="tx1"/>
                          </a:solidFill>
                          <a:latin typeface="+mn-lt"/>
                          <a:ea typeface="+mn-ea"/>
                        </a:rPr>
                        <a:t>Assas</a:t>
                      </a:r>
                      <a:r>
                        <a:rPr lang="de-DE" sz="1400" b="0" strike="noStrike" spc="-1" dirty="0">
                          <a:solidFill>
                            <a:schemeClr val="tx1"/>
                          </a:solidFill>
                          <a:latin typeface="+mn-lt"/>
                          <a:ea typeface="+mn-ea"/>
                        </a:rPr>
                        <a:t>)</a:t>
                      </a:r>
                    </a:p>
                    <a:p>
                      <a:pPr defTabSz="914400">
                        <a:lnSpc>
                          <a:spcPts val="1800"/>
                        </a:lnSpc>
                        <a:tabLst>
                          <a:tab pos="0" algn="l"/>
                        </a:tabLst>
                      </a:pPr>
                      <a:r>
                        <a:rPr lang="de-DE" sz="1400" b="0" strike="noStrike" spc="-1" dirty="0">
                          <a:solidFill>
                            <a:schemeClr val="tx1"/>
                          </a:solidFill>
                          <a:latin typeface="+mn-lt"/>
                          <a:ea typeface="+mn-ea"/>
                        </a:rPr>
                        <a:t>+ Athen (U Athens) / Madrid (UAM) / </a:t>
                      </a:r>
                      <a:r>
                        <a:rPr lang="de-DE" sz="1400" b="0" strike="noStrike" spc="-1" dirty="0" err="1">
                          <a:solidFill>
                            <a:schemeClr val="tx1"/>
                          </a:solidFill>
                          <a:latin typeface="+mn-lt"/>
                          <a:ea typeface="+mn-ea"/>
                        </a:rPr>
                        <a:t>Lisbon</a:t>
                      </a:r>
                      <a:r>
                        <a:rPr lang="de-DE" sz="1400" b="0" strike="noStrike" spc="-1" dirty="0">
                          <a:solidFill>
                            <a:schemeClr val="tx1"/>
                          </a:solidFill>
                          <a:latin typeface="+mn-lt"/>
                          <a:ea typeface="+mn-ea"/>
                        </a:rPr>
                        <a:t> (U </a:t>
                      </a:r>
                      <a:r>
                        <a:rPr lang="de-DE" sz="1400" b="0" strike="noStrike" spc="-1" dirty="0" err="1">
                          <a:solidFill>
                            <a:schemeClr val="tx1"/>
                          </a:solidFill>
                          <a:latin typeface="+mn-lt"/>
                          <a:ea typeface="+mn-ea"/>
                        </a:rPr>
                        <a:t>Católica</a:t>
                      </a:r>
                      <a:r>
                        <a:rPr lang="de-DE" sz="1400" b="0" strike="noStrike" spc="-1" dirty="0">
                          <a:solidFill>
                            <a:schemeClr val="tx1"/>
                          </a:solidFill>
                          <a:latin typeface="+mn-lt"/>
                          <a:ea typeface="+mn-ea"/>
                        </a:rPr>
                        <a:t> </a:t>
                      </a:r>
                      <a:r>
                        <a:rPr lang="de-DE" sz="1400" b="0" strike="noStrike" spc="-1" dirty="0" err="1">
                          <a:solidFill>
                            <a:schemeClr val="tx1"/>
                          </a:solidFill>
                          <a:latin typeface="+mn-lt"/>
                          <a:ea typeface="+mn-ea"/>
                        </a:rPr>
                        <a:t>Portuguesa</a:t>
                      </a:r>
                      <a:r>
                        <a:rPr lang="de-DE" sz="1400" b="0" strike="noStrike" spc="-1" dirty="0">
                          <a:solidFill>
                            <a:schemeClr val="tx1"/>
                          </a:solidFill>
                          <a:latin typeface="+mn-lt"/>
                          <a:ea typeface="+mn-ea"/>
                        </a:rPr>
                        <a:t>)</a:t>
                      </a:r>
                      <a:endParaRPr lang="de-DE" sz="1400" b="0" strike="noStrike" spc="-1" dirty="0">
                        <a:solidFill>
                          <a:schemeClr val="tx1"/>
                        </a:solidFill>
                        <a:latin typeface="Arial"/>
                      </a:endParaRPr>
                    </a:p>
                  </a:txBody>
                  <a:tcPr marL="72000" marR="72000" anchor="ctr">
                    <a:lnL w="12240">
                      <a:noFill/>
                      <a:prstDash val="solid"/>
                    </a:lnL>
                    <a:lnR w="12240">
                      <a:noFill/>
                      <a:prstDash val="solid"/>
                    </a:lnR>
                    <a:lnT w="12240">
                      <a:noFill/>
                      <a:prstDash val="solid"/>
                    </a:lnT>
                    <a:lnB w="12240">
                      <a:noFill/>
                      <a:prstDash val="solid"/>
                    </a:lnB>
                    <a:noFill/>
                  </a:tcPr>
                </a:tc>
                <a:tc>
                  <a:txBody>
                    <a:bodyPr/>
                    <a:lstStyle/>
                    <a:p>
                      <a:pPr defTabSz="914400">
                        <a:lnSpc>
                          <a:spcPts val="1800"/>
                        </a:lnSpc>
                      </a:pPr>
                      <a:r>
                        <a:rPr lang="de-DE" sz="1400" b="0" strike="noStrike" spc="-1" dirty="0">
                          <a:solidFill>
                            <a:schemeClr val="tx1"/>
                          </a:solidFill>
                          <a:latin typeface="Arial"/>
                          <a:ea typeface="Arial Unicode MS"/>
                        </a:rPr>
                        <a:t>Master</a:t>
                      </a:r>
                      <a:endParaRPr lang="de-DE" sz="1400" b="0" strike="noStrike" spc="-1" dirty="0">
                        <a:solidFill>
                          <a:schemeClr val="tx1"/>
                        </a:solidFill>
                        <a:latin typeface="Arial"/>
                      </a:endParaRPr>
                    </a:p>
                  </a:txBody>
                  <a:tcPr marL="72000" marR="72000" anchor="ctr">
                    <a:lnL w="12240">
                      <a:noFill/>
                      <a:prstDash val="solid"/>
                    </a:lnL>
                    <a:lnR w="12240">
                      <a:solidFill>
                        <a:srgbClr val="3484CF"/>
                      </a:solidFill>
                      <a:prstDash val="solid"/>
                    </a:lnR>
                    <a:lnT w="12240">
                      <a:noFill/>
                      <a:prstDash val="solid"/>
                    </a:lnT>
                    <a:lnB w="12240">
                      <a:noFill/>
                      <a:prstDash val="solid"/>
                    </a:lnB>
                    <a:noFill/>
                  </a:tcPr>
                </a:tc>
                <a:extLst>
                  <a:ext uri="{0D108BD9-81ED-4DB2-BD59-A6C34878D82A}">
                    <a16:rowId xmlns:a16="http://schemas.microsoft.com/office/drawing/2014/main" val="10005"/>
                  </a:ext>
                </a:extLst>
              </a:tr>
              <a:tr h="1002600">
                <a:tc>
                  <a:txBody>
                    <a:bodyPr/>
                    <a:lstStyle/>
                    <a:p>
                      <a:pPr defTabSz="914400">
                        <a:lnSpc>
                          <a:spcPts val="1800"/>
                        </a:lnSpc>
                      </a:pPr>
                      <a:r>
                        <a:rPr lang="en-US" sz="1400" b="0" strike="noStrike" spc="-1" dirty="0">
                          <a:solidFill>
                            <a:schemeClr val="tx1"/>
                          </a:solidFill>
                          <a:latin typeface="+mn-lt"/>
                          <a:ea typeface="+mn-ea"/>
                        </a:rPr>
                        <a:t>European and International Politics</a:t>
                      </a:r>
                      <a:endParaRPr lang="de-DE" sz="1400" b="0" strike="noStrike" spc="-1" dirty="0">
                        <a:solidFill>
                          <a:schemeClr val="tx1"/>
                        </a:solidFill>
                        <a:latin typeface="Arial"/>
                      </a:endParaRPr>
                    </a:p>
                  </a:txBody>
                  <a:tcPr marL="72000" marR="72000" anchor="ctr">
                    <a:lnL w="12240">
                      <a:solidFill>
                        <a:srgbClr val="3484CF"/>
                      </a:solidFill>
                      <a:prstDash val="solid"/>
                    </a:lnL>
                    <a:lnR w="12240">
                      <a:noFill/>
                      <a:prstDash val="solid"/>
                    </a:lnR>
                    <a:lnT w="12240">
                      <a:noFill/>
                      <a:prstDash val="solid"/>
                    </a:lnT>
                    <a:lnB w="12240">
                      <a:solidFill>
                        <a:srgbClr val="3484CF"/>
                      </a:solidFill>
                      <a:prstDash val="solid"/>
                    </a:lnB>
                    <a:noFill/>
                  </a:tcPr>
                </a:tc>
                <a:tc>
                  <a:txBody>
                    <a:bodyPr/>
                    <a:lstStyle/>
                    <a:p>
                      <a:pPr defTabSz="914400">
                        <a:lnSpc>
                          <a:spcPts val="1800"/>
                        </a:lnSpc>
                        <a:tabLst>
                          <a:tab pos="0" algn="l"/>
                        </a:tabLst>
                      </a:pPr>
                      <a:r>
                        <a:rPr lang="de-DE" sz="1400" b="0" strike="noStrike" spc="-1" dirty="0">
                          <a:solidFill>
                            <a:schemeClr val="tx1"/>
                          </a:solidFill>
                          <a:latin typeface="Arial"/>
                          <a:ea typeface="Arial Unicode MS"/>
                        </a:rPr>
                        <a:t>Saarbrücken (U des Saarlandes)</a:t>
                      </a:r>
                      <a:endParaRPr lang="de-DE" sz="1400" b="0" strike="noStrike" spc="-1" dirty="0">
                        <a:solidFill>
                          <a:schemeClr val="tx1"/>
                        </a:solidFill>
                        <a:latin typeface="Arial"/>
                      </a:endParaRPr>
                    </a:p>
                    <a:p>
                      <a:pPr defTabSz="914400">
                        <a:lnSpc>
                          <a:spcPts val="1800"/>
                        </a:lnSpc>
                        <a:tabLst>
                          <a:tab pos="0" algn="l"/>
                        </a:tabLst>
                      </a:pPr>
                      <a:r>
                        <a:rPr lang="de-DE" sz="1400" b="0" strike="noStrike" spc="-1" dirty="0">
                          <a:solidFill>
                            <a:schemeClr val="tx1"/>
                          </a:solidFill>
                          <a:latin typeface="Arial"/>
                          <a:ea typeface="Arial Unicode MS"/>
                        </a:rPr>
                        <a:t>Strasbourg (U Strasbourg)</a:t>
                      </a:r>
                      <a:endParaRPr lang="de-DE" sz="1400" b="0" strike="noStrike" spc="-1" dirty="0">
                        <a:solidFill>
                          <a:schemeClr val="tx1"/>
                        </a:solidFill>
                        <a:latin typeface="Arial"/>
                      </a:endParaRPr>
                    </a:p>
                  </a:txBody>
                  <a:tcPr marL="72000" marR="72000" anchor="ctr">
                    <a:lnL w="12240">
                      <a:noFill/>
                      <a:prstDash val="solid"/>
                    </a:lnL>
                    <a:lnR w="12240">
                      <a:noFill/>
                      <a:prstDash val="solid"/>
                    </a:lnR>
                    <a:lnT w="12240">
                      <a:noFill/>
                      <a:prstDash val="solid"/>
                    </a:lnT>
                    <a:lnB w="12240">
                      <a:solidFill>
                        <a:srgbClr val="3484CF"/>
                      </a:solidFill>
                      <a:prstDash val="solid"/>
                    </a:lnB>
                    <a:noFill/>
                  </a:tcPr>
                </a:tc>
                <a:tc>
                  <a:txBody>
                    <a:bodyPr/>
                    <a:lstStyle/>
                    <a:p>
                      <a:pPr defTabSz="914400">
                        <a:lnSpc>
                          <a:spcPts val="1800"/>
                        </a:lnSpc>
                      </a:pPr>
                      <a:r>
                        <a:rPr lang="de-DE" sz="1400" b="0" strike="noStrike" spc="-1" dirty="0">
                          <a:solidFill>
                            <a:schemeClr val="tx1"/>
                          </a:solidFill>
                          <a:latin typeface="Arial"/>
                          <a:ea typeface="Arial Unicode MS"/>
                        </a:rPr>
                        <a:t>Master</a:t>
                      </a:r>
                      <a:endParaRPr lang="de-DE" sz="1400" b="0" strike="noStrike" spc="-1" dirty="0">
                        <a:solidFill>
                          <a:schemeClr val="tx1"/>
                        </a:solidFill>
                        <a:latin typeface="Arial"/>
                      </a:endParaRPr>
                    </a:p>
                  </a:txBody>
                  <a:tcPr marL="72000" marR="72000" anchor="ctr">
                    <a:lnL w="12240">
                      <a:noFill/>
                      <a:prstDash val="solid"/>
                    </a:lnL>
                    <a:lnR w="12240">
                      <a:solidFill>
                        <a:srgbClr val="3484CF"/>
                      </a:solidFill>
                      <a:prstDash val="solid"/>
                    </a:lnR>
                    <a:lnT w="12240">
                      <a:noFill/>
                      <a:prstDash val="solid"/>
                    </a:lnT>
                    <a:lnB w="12240">
                      <a:solidFill>
                        <a:srgbClr val="3484CF"/>
                      </a:solidFill>
                      <a:prstDash val="solid"/>
                    </a:lnB>
                    <a:noFill/>
                  </a:tcPr>
                </a:tc>
                <a:extLst>
                  <a:ext uri="{0D108BD9-81ED-4DB2-BD59-A6C34878D82A}">
                    <a16:rowId xmlns:a16="http://schemas.microsoft.com/office/drawing/2014/main" val="10006"/>
                  </a:ext>
                </a:extLst>
              </a:tr>
            </a:tbl>
          </a:graphicData>
        </a:graphic>
      </p:graphicFrame>
      <p:sp>
        <p:nvSpPr>
          <p:cNvPr id="3" name="PlaceHolder 2"/>
          <p:cNvSpPr>
            <a:spLocks noGrp="1"/>
          </p:cNvSpPr>
          <p:nvPr>
            <p:ph type="sldNum" idx="18"/>
          </p:nvPr>
        </p:nvSpPr>
        <p:spPr/>
        <p:txBody>
          <a:bodyPr/>
          <a:lstStyle/>
          <a:p>
            <a:fld id="{894D7AE1-D29D-41EF-A0B6-AFF56590B6A5}" type="slidenum">
              <a:rPr/>
              <a:t>9</a:t>
            </a:fld>
            <a:endParaRPr/>
          </a:p>
        </p:txBody>
      </p:sp>
    </p:spTree>
  </p:cSld>
  <p:clrMapOvr>
    <a:masterClrMapping/>
  </p:clrMapOvr>
  <p:transition spd="slow">
    <p:push dir="u"/>
  </p:transition>
</p:sld>
</file>

<file path=ppt/theme/theme1.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1.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2.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3.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4.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5.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6.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7.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8.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9.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0.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7.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Contents Slide Master">
  <a:themeElements>
    <a:clrScheme name="DFH-UFA Farben">
      <a:dk1>
        <a:srgbClr val="000000"/>
      </a:dk1>
      <a:lt1>
        <a:srgbClr val="FFFFFF"/>
      </a:lt1>
      <a:dk2>
        <a:srgbClr val="44546A"/>
      </a:dk2>
      <a:lt2>
        <a:srgbClr val="E7E6E6"/>
      </a:lt2>
      <a:accent1>
        <a:srgbClr val="009CDD"/>
      </a:accent1>
      <a:accent2>
        <a:srgbClr val="81725E"/>
      </a:accent2>
      <a:accent3>
        <a:srgbClr val="F4BF34"/>
      </a:accent3>
      <a:accent4>
        <a:srgbClr val="3484CF"/>
      </a:accent4>
      <a:accent5>
        <a:srgbClr val="A0BD3C"/>
      </a:accent5>
      <a:accent6>
        <a:srgbClr val="6B852F"/>
      </a:accent6>
      <a:hlink>
        <a:srgbClr val="009FE3"/>
      </a:hlink>
      <a:folHlink>
        <a:srgbClr val="193B79"/>
      </a:folHlink>
    </a:clrScheme>
    <a:fontScheme name="MAX-THEME FONT">
      <a:majorFont>
        <a:latin typeface="Arial"/>
        <a:ea typeface="Arial Unicode MS"/>
        <a:cs typeface=""/>
      </a:majorFont>
      <a:minorFont>
        <a:latin typeface="Arial"/>
        <a:ea typeface="Arial Unicode MS"/>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DFH_Vorlage_De_Neues_Template</Template>
  <TotalTime>0</TotalTime>
  <Words>779</Words>
  <Application>Microsoft Office PowerPoint</Application>
  <PresentationFormat>Breitbild</PresentationFormat>
  <Paragraphs>135</Paragraphs>
  <Slides>18</Slides>
  <Notes>0</Notes>
  <HiddenSlides>0</HiddenSlides>
  <MMClips>0</MMClips>
  <ScaleCrop>false</ScaleCrop>
  <HeadingPairs>
    <vt:vector size="6" baseType="variant">
      <vt:variant>
        <vt:lpstr>Verwendete Schriftarten</vt:lpstr>
      </vt:variant>
      <vt:variant>
        <vt:i4>4</vt:i4>
      </vt:variant>
      <vt:variant>
        <vt:lpstr>Design</vt:lpstr>
      </vt:variant>
      <vt:variant>
        <vt:i4>20</vt:i4>
      </vt:variant>
      <vt:variant>
        <vt:lpstr>Folientitel</vt:lpstr>
      </vt:variant>
      <vt:variant>
        <vt:i4>18</vt:i4>
      </vt:variant>
    </vt:vector>
  </HeadingPairs>
  <TitlesOfParts>
    <vt:vector size="42" baseType="lpstr">
      <vt:lpstr>Arial</vt:lpstr>
      <vt:lpstr>Symbol</vt:lpstr>
      <vt:lpstr>Times New Roman</vt:lpstr>
      <vt:lpstr>Wingdings</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Svea Fuchs</dc:creator>
  <dc:description/>
  <cp:lastModifiedBy>Anika Kost [DFH-UFA]</cp:lastModifiedBy>
  <cp:revision>76</cp:revision>
  <cp:lastPrinted>2023-05-02T09:48:39Z</cp:lastPrinted>
  <dcterms:created xsi:type="dcterms:W3CDTF">2023-09-15T06:22:59Z</dcterms:created>
  <dcterms:modified xsi:type="dcterms:W3CDTF">2025-06-07T12:41:54Z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Breitbild</vt:lpwstr>
  </property>
  <property fmtid="{D5CDD505-2E9C-101B-9397-08002B2CF9AE}" pid="3" name="Slides">
    <vt:i4>18</vt:i4>
  </property>
</Properties>
</file>