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6" r:id="rId1"/>
    <p:sldMasterId id="2147483680" r:id="rId2"/>
    <p:sldMasterId id="2147483691" r:id="rId3"/>
    <p:sldMasterId id="2147483698" r:id="rId4"/>
    <p:sldMasterId id="2147483703" r:id="rId5"/>
    <p:sldMasterId id="2147483736" r:id="rId6"/>
  </p:sldMasterIdLst>
  <p:notesMasterIdLst>
    <p:notesMasterId r:id="rId24"/>
  </p:notesMasterIdLst>
  <p:sldIdLst>
    <p:sldId id="1010" r:id="rId7"/>
    <p:sldId id="1014" r:id="rId8"/>
    <p:sldId id="1019" r:id="rId9"/>
    <p:sldId id="1020" r:id="rId10"/>
    <p:sldId id="1021" r:id="rId11"/>
    <p:sldId id="258" r:id="rId12"/>
    <p:sldId id="1011" r:id="rId13"/>
    <p:sldId id="1022" r:id="rId14"/>
    <p:sldId id="1023" r:id="rId15"/>
    <p:sldId id="977" r:id="rId16"/>
    <p:sldId id="1024" r:id="rId17"/>
    <p:sldId id="1025" r:id="rId18"/>
    <p:sldId id="1027" r:id="rId19"/>
    <p:sldId id="1028" r:id="rId20"/>
    <p:sldId id="1015" r:id="rId21"/>
    <p:sldId id="1008" r:id="rId22"/>
    <p:sldId id="1026" r:id="rId23"/>
  </p:sldIdLst>
  <p:sldSz cx="12192000" cy="6858000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#6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C9CDE4-727D-4011-83E5-40092D74032D}" type="doc">
      <dgm:prSet loTypeId="urn:microsoft.com/office/officeart/2005/8/layout/cycle6" loCatId="cycle" qsTypeId="urn:microsoft.com/office/officeart/2005/8/quickstyle/simple3#6" qsCatId="simple" csTypeId="urn:microsoft.com/office/officeart/2005/8/colors/accent1_1#6" csCatId="accent1" phldr="1"/>
      <dgm:spPr/>
      <dgm:t>
        <a:bodyPr/>
        <a:lstStyle/>
        <a:p>
          <a:endParaRPr lang="de-DE"/>
        </a:p>
      </dgm:t>
    </dgm:pt>
    <dgm:pt modelId="{1ED20C3C-1F3B-4167-8A24-911014ACDE85}">
      <dgm:prSet phldrT="[Text]" custT="1"/>
      <dgm:spPr>
        <a:ln>
          <a:noFill/>
        </a:ln>
      </dgm:spPr>
      <dgm:t>
        <a:bodyPr/>
        <a:lstStyle/>
        <a:p>
          <a:r>
            <a:rPr lang="de-DE" sz="1800" b="1" dirty="0">
              <a:solidFill>
                <a:schemeClr val="tx2"/>
              </a:solidFill>
            </a:rPr>
            <a:t>350 €</a:t>
          </a:r>
        </a:p>
        <a:p>
          <a:r>
            <a:rPr lang="de-DE" sz="1600" dirty="0">
              <a:solidFill>
                <a:schemeClr val="accent2"/>
              </a:solidFill>
            </a:rPr>
            <a:t>Monatliche Mobilitätsbeihilfe </a:t>
          </a:r>
        </a:p>
      </dgm:t>
    </dgm:pt>
    <dgm:pt modelId="{03EFBEB5-144F-4681-AC8F-9D3715ADEE36}" type="parTrans" cxnId="{7ED19E10-4239-47D4-A4D3-1308056BECB9}">
      <dgm:prSet/>
      <dgm:spPr/>
      <dgm:t>
        <a:bodyPr/>
        <a:lstStyle/>
        <a:p>
          <a:endParaRPr lang="de-DE"/>
        </a:p>
      </dgm:t>
    </dgm:pt>
    <dgm:pt modelId="{A6FE602F-80B0-4FFE-9C46-D9723745B44E}" type="sibTrans" cxnId="{7ED19E10-4239-47D4-A4D3-1308056BECB9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F7D2DAEA-6E1A-4ECC-B339-CE17EB9439E5}">
      <dgm:prSet phldrT="[Text]" custT="1"/>
      <dgm:spPr/>
      <dgm:t>
        <a:bodyPr/>
        <a:lstStyle/>
        <a:p>
          <a:r>
            <a:rPr lang="de-DE" sz="1800" b="1" dirty="0">
              <a:solidFill>
                <a:schemeClr val="tx2"/>
              </a:solidFill>
            </a:rPr>
            <a:t>Interkulturelle Erfahrungen</a:t>
          </a:r>
        </a:p>
        <a:p>
          <a:r>
            <a:rPr lang="de-DE" sz="1600" dirty="0">
              <a:solidFill>
                <a:schemeClr val="accent2"/>
              </a:solidFill>
            </a:rPr>
            <a:t>Neue Kulturen erleben und Freundschaften fürs Leben schließen</a:t>
          </a:r>
        </a:p>
      </dgm:t>
    </dgm:pt>
    <dgm:pt modelId="{F35571B7-64A5-4FDC-BEEB-2CDFA4B46C17}" type="parTrans" cxnId="{C37E89F9-24F1-4994-8F39-2A9B6E2B14AD}">
      <dgm:prSet/>
      <dgm:spPr/>
      <dgm:t>
        <a:bodyPr/>
        <a:lstStyle/>
        <a:p>
          <a:endParaRPr lang="de-DE"/>
        </a:p>
      </dgm:t>
    </dgm:pt>
    <dgm:pt modelId="{054FB34E-F628-4A22-8F6D-AD286DA781D5}" type="sibTrans" cxnId="{C37E89F9-24F1-4994-8F39-2A9B6E2B14AD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CE56FAAA-392D-4DD3-86DF-1212F533C93B}">
      <dgm:prSet phldrT="[Text]" custT="1"/>
      <dgm:spPr/>
      <dgm:t>
        <a:bodyPr/>
        <a:lstStyle/>
        <a:p>
          <a:r>
            <a:rPr lang="de-DE" sz="1800" b="1" dirty="0">
              <a:solidFill>
                <a:schemeClr val="tx2"/>
              </a:solidFill>
            </a:rPr>
            <a:t>Top Organisation</a:t>
          </a:r>
        </a:p>
        <a:p>
          <a:r>
            <a:rPr lang="de-DE" sz="1600" dirty="0">
              <a:solidFill>
                <a:schemeClr val="accent2"/>
              </a:solidFill>
            </a:rPr>
            <a:t>Keine Verlängerung der Regelstudienzeit</a:t>
          </a:r>
        </a:p>
      </dgm:t>
    </dgm:pt>
    <dgm:pt modelId="{271AA0CF-DA59-47A3-BE2F-F6979F7731A6}" type="parTrans" cxnId="{78A22D37-9BF6-4123-ABC7-0C41FBB12F9A}">
      <dgm:prSet/>
      <dgm:spPr/>
      <dgm:t>
        <a:bodyPr/>
        <a:lstStyle/>
        <a:p>
          <a:endParaRPr lang="de-DE"/>
        </a:p>
      </dgm:t>
    </dgm:pt>
    <dgm:pt modelId="{5B50EA88-7F5F-44F9-B76D-F52B9316209E}" type="sibTrans" cxnId="{78A22D37-9BF6-4123-ABC7-0C41FBB12F9A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610E0514-766C-4B3E-A97C-99CE58BF8288}">
      <dgm:prSet phldrT="[Text]" custT="1"/>
      <dgm:spPr/>
      <dgm:t>
        <a:bodyPr/>
        <a:lstStyle/>
        <a:p>
          <a:r>
            <a:rPr lang="de-DE" sz="1800" b="1" dirty="0">
              <a:solidFill>
                <a:schemeClr val="tx2"/>
              </a:solidFill>
            </a:rPr>
            <a:t>Betreuung</a:t>
          </a:r>
        </a:p>
        <a:p>
          <a:r>
            <a:rPr lang="de-DE" sz="1600" b="0" dirty="0">
              <a:solidFill>
                <a:schemeClr val="accent2"/>
              </a:solidFill>
            </a:rPr>
            <a:t>Gezielte Vorbereitung und persönliche Ansprechpersonen in beiden Ländern</a:t>
          </a:r>
        </a:p>
      </dgm:t>
    </dgm:pt>
    <dgm:pt modelId="{EA92302E-C579-49E2-A7D5-4D52F8BE3E17}" type="parTrans" cxnId="{86FB08DE-9BF9-4929-9CCD-191263EC0E40}">
      <dgm:prSet/>
      <dgm:spPr/>
      <dgm:t>
        <a:bodyPr/>
        <a:lstStyle/>
        <a:p>
          <a:endParaRPr lang="de-DE"/>
        </a:p>
      </dgm:t>
    </dgm:pt>
    <dgm:pt modelId="{FC3C402E-4C4A-44FF-96FC-D20B5B8F7FF5}" type="sibTrans" cxnId="{86FB08DE-9BF9-4929-9CCD-191263EC0E40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70D702A9-ADE0-4F29-8D10-8AFE7D2FD395}">
      <dgm:prSet phldrT="[Text]" custT="1"/>
      <dgm:spPr/>
      <dgm:t>
        <a:bodyPr/>
        <a:lstStyle/>
        <a:p>
          <a:r>
            <a:rPr lang="de-DE" sz="1800" b="1" dirty="0">
              <a:solidFill>
                <a:schemeClr val="tx2"/>
              </a:solidFill>
            </a:rPr>
            <a:t>1 Jahr</a:t>
          </a:r>
        </a:p>
        <a:p>
          <a:r>
            <a:rPr lang="de-DE" sz="1600" dirty="0">
              <a:solidFill>
                <a:schemeClr val="accent2"/>
              </a:solidFill>
            </a:rPr>
            <a:t>Mindestens im Ausland</a:t>
          </a:r>
        </a:p>
      </dgm:t>
    </dgm:pt>
    <dgm:pt modelId="{FDB46497-E6D0-4E74-888E-C1E05DF795A3}" type="parTrans" cxnId="{BD08194D-56AA-4894-853C-FE3EC7409596}">
      <dgm:prSet/>
      <dgm:spPr/>
      <dgm:t>
        <a:bodyPr/>
        <a:lstStyle/>
        <a:p>
          <a:endParaRPr lang="de-DE"/>
        </a:p>
      </dgm:t>
    </dgm:pt>
    <dgm:pt modelId="{FC8597D9-85DF-478F-9B4C-412DC69E0E16}" type="sibTrans" cxnId="{BD08194D-56AA-4894-853C-FE3EC7409596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63D1BE94-0147-4266-9CFD-1AEB7FA6989E}" type="pres">
      <dgm:prSet presAssocID="{1AC9CDE4-727D-4011-83E5-40092D74032D}" presName="cycle" presStyleCnt="0">
        <dgm:presLayoutVars>
          <dgm:dir/>
          <dgm:resizeHandles val="exact"/>
        </dgm:presLayoutVars>
      </dgm:prSet>
      <dgm:spPr/>
    </dgm:pt>
    <dgm:pt modelId="{37BC15DC-5054-41CF-922C-DDE1C17747C6}" type="pres">
      <dgm:prSet presAssocID="{1ED20C3C-1F3B-4167-8A24-911014ACDE85}" presName="node" presStyleLbl="node1" presStyleIdx="0" presStyleCnt="5" custScaleX="118198" custScaleY="117485" custRadScaleRad="101396" custRadScaleInc="1095">
        <dgm:presLayoutVars>
          <dgm:bulletEnabled val="1"/>
        </dgm:presLayoutVars>
      </dgm:prSet>
      <dgm:spPr/>
    </dgm:pt>
    <dgm:pt modelId="{0CBBF346-31D5-4396-B0A2-4FFD5F3CFA86}" type="pres">
      <dgm:prSet presAssocID="{1ED20C3C-1F3B-4167-8A24-911014ACDE85}" presName="spNode" presStyleCnt="0"/>
      <dgm:spPr/>
    </dgm:pt>
    <dgm:pt modelId="{D574633F-D9C1-4F28-B66A-255E9437A762}" type="pres">
      <dgm:prSet presAssocID="{A6FE602F-80B0-4FFE-9C46-D9723745B44E}" presName="sibTrans" presStyleLbl="sibTrans1D1" presStyleIdx="0" presStyleCnt="5"/>
      <dgm:spPr/>
    </dgm:pt>
    <dgm:pt modelId="{78666950-F2AC-4E40-985B-CC02374C3807}" type="pres">
      <dgm:prSet presAssocID="{F7D2DAEA-6E1A-4ECC-B339-CE17EB9439E5}" presName="node" presStyleLbl="node1" presStyleIdx="1" presStyleCnt="5" custScaleX="205057" custScaleY="145764" custRadScaleRad="99731" custRadScaleInc="23999">
        <dgm:presLayoutVars>
          <dgm:bulletEnabled val="1"/>
        </dgm:presLayoutVars>
      </dgm:prSet>
      <dgm:spPr/>
    </dgm:pt>
    <dgm:pt modelId="{BFED3746-55DA-4D91-BC8B-BF64BDD21CB1}" type="pres">
      <dgm:prSet presAssocID="{F7D2DAEA-6E1A-4ECC-B339-CE17EB9439E5}" presName="spNode" presStyleCnt="0"/>
      <dgm:spPr/>
    </dgm:pt>
    <dgm:pt modelId="{150FDA99-C239-4A33-916D-26FBE3AF8FD2}" type="pres">
      <dgm:prSet presAssocID="{054FB34E-F628-4A22-8F6D-AD286DA781D5}" presName="sibTrans" presStyleLbl="sibTrans1D1" presStyleIdx="1" presStyleCnt="5"/>
      <dgm:spPr/>
    </dgm:pt>
    <dgm:pt modelId="{FC9762AB-0345-41F1-9047-7E48B945A74E}" type="pres">
      <dgm:prSet presAssocID="{CE56FAAA-392D-4DD3-86DF-1212F533C93B}" presName="node" presStyleLbl="node1" presStyleIdx="2" presStyleCnt="5" custScaleX="130134" custScaleY="123049" custRadScaleRad="98832" custRadScaleInc="-53446">
        <dgm:presLayoutVars>
          <dgm:bulletEnabled val="1"/>
        </dgm:presLayoutVars>
      </dgm:prSet>
      <dgm:spPr/>
    </dgm:pt>
    <dgm:pt modelId="{05676003-6342-4B4E-B68B-992762EA6021}" type="pres">
      <dgm:prSet presAssocID="{CE56FAAA-392D-4DD3-86DF-1212F533C93B}" presName="spNode" presStyleCnt="0"/>
      <dgm:spPr/>
    </dgm:pt>
    <dgm:pt modelId="{D424AD5B-B878-4801-B80B-D49D04BA3AC7}" type="pres">
      <dgm:prSet presAssocID="{5B50EA88-7F5F-44F9-B76D-F52B9316209E}" presName="sibTrans" presStyleLbl="sibTrans1D1" presStyleIdx="2" presStyleCnt="5"/>
      <dgm:spPr/>
    </dgm:pt>
    <dgm:pt modelId="{F61C1193-09E7-4EF9-AE58-93A734096A07}" type="pres">
      <dgm:prSet presAssocID="{610E0514-766C-4B3E-A97C-99CE58BF8288}" presName="node" presStyleLbl="node1" presStyleIdx="3" presStyleCnt="5" custScaleX="168680" custScaleY="158649" custRadScaleRad="100636" custRadScaleInc="52329">
        <dgm:presLayoutVars>
          <dgm:bulletEnabled val="1"/>
        </dgm:presLayoutVars>
      </dgm:prSet>
      <dgm:spPr/>
    </dgm:pt>
    <dgm:pt modelId="{EFC67422-01DD-4758-BD29-635B78A2FC94}" type="pres">
      <dgm:prSet presAssocID="{610E0514-766C-4B3E-A97C-99CE58BF8288}" presName="spNode" presStyleCnt="0"/>
      <dgm:spPr/>
    </dgm:pt>
    <dgm:pt modelId="{5AD4D56A-9BDD-496B-8391-7ECE530B6ED7}" type="pres">
      <dgm:prSet presAssocID="{FC3C402E-4C4A-44FF-96FC-D20B5B8F7FF5}" presName="sibTrans" presStyleLbl="sibTrans1D1" presStyleIdx="3" presStyleCnt="5"/>
      <dgm:spPr/>
    </dgm:pt>
    <dgm:pt modelId="{31265F50-6117-4F15-8167-C36E6377825B}" type="pres">
      <dgm:prSet presAssocID="{70D702A9-ADE0-4F29-8D10-8AFE7D2FD395}" presName="node" presStyleLbl="node1" presStyleIdx="4" presStyleCnt="5" custScaleX="131045" custScaleY="112091">
        <dgm:presLayoutVars>
          <dgm:bulletEnabled val="1"/>
        </dgm:presLayoutVars>
      </dgm:prSet>
      <dgm:spPr/>
    </dgm:pt>
    <dgm:pt modelId="{32C32657-196D-4F73-89FB-4C8F1AF5B285}" type="pres">
      <dgm:prSet presAssocID="{70D702A9-ADE0-4F29-8D10-8AFE7D2FD395}" presName="spNode" presStyleCnt="0"/>
      <dgm:spPr/>
    </dgm:pt>
    <dgm:pt modelId="{5F204080-90B0-4401-BA20-5CB230059800}" type="pres">
      <dgm:prSet presAssocID="{FC8597D9-85DF-478F-9B4C-412DC69E0E16}" presName="sibTrans" presStyleLbl="sibTrans1D1" presStyleIdx="4" presStyleCnt="5"/>
      <dgm:spPr/>
    </dgm:pt>
  </dgm:ptLst>
  <dgm:cxnLst>
    <dgm:cxn modelId="{7ED19E10-4239-47D4-A4D3-1308056BECB9}" srcId="{1AC9CDE4-727D-4011-83E5-40092D74032D}" destId="{1ED20C3C-1F3B-4167-8A24-911014ACDE85}" srcOrd="0" destOrd="0" parTransId="{03EFBEB5-144F-4681-AC8F-9D3715ADEE36}" sibTransId="{A6FE602F-80B0-4FFE-9C46-D9723745B44E}"/>
    <dgm:cxn modelId="{58B3F51C-E87A-4C9E-8623-8697770C005B}" type="presOf" srcId="{70D702A9-ADE0-4F29-8D10-8AFE7D2FD395}" destId="{31265F50-6117-4F15-8167-C36E6377825B}" srcOrd="0" destOrd="0" presId="urn:microsoft.com/office/officeart/2005/8/layout/cycle6"/>
    <dgm:cxn modelId="{E4646734-E269-4BF1-9AD2-49DAFC2F5F83}" type="presOf" srcId="{610E0514-766C-4B3E-A97C-99CE58BF8288}" destId="{F61C1193-09E7-4EF9-AE58-93A734096A07}" srcOrd="0" destOrd="0" presId="urn:microsoft.com/office/officeart/2005/8/layout/cycle6"/>
    <dgm:cxn modelId="{78A22D37-9BF6-4123-ABC7-0C41FBB12F9A}" srcId="{1AC9CDE4-727D-4011-83E5-40092D74032D}" destId="{CE56FAAA-392D-4DD3-86DF-1212F533C93B}" srcOrd="2" destOrd="0" parTransId="{271AA0CF-DA59-47A3-BE2F-F6979F7731A6}" sibTransId="{5B50EA88-7F5F-44F9-B76D-F52B9316209E}"/>
    <dgm:cxn modelId="{8BE9635E-CCA0-4A39-A5F7-7C14438639D9}" type="presOf" srcId="{054FB34E-F628-4A22-8F6D-AD286DA781D5}" destId="{150FDA99-C239-4A33-916D-26FBE3AF8FD2}" srcOrd="0" destOrd="0" presId="urn:microsoft.com/office/officeart/2005/8/layout/cycle6"/>
    <dgm:cxn modelId="{5B218868-25A6-43ED-8DF4-8CCD6FFAFF69}" type="presOf" srcId="{CE56FAAA-392D-4DD3-86DF-1212F533C93B}" destId="{FC9762AB-0345-41F1-9047-7E48B945A74E}" srcOrd="0" destOrd="0" presId="urn:microsoft.com/office/officeart/2005/8/layout/cycle6"/>
    <dgm:cxn modelId="{BD08194D-56AA-4894-853C-FE3EC7409596}" srcId="{1AC9CDE4-727D-4011-83E5-40092D74032D}" destId="{70D702A9-ADE0-4F29-8D10-8AFE7D2FD395}" srcOrd="4" destOrd="0" parTransId="{FDB46497-E6D0-4E74-888E-C1E05DF795A3}" sibTransId="{FC8597D9-85DF-478F-9B4C-412DC69E0E16}"/>
    <dgm:cxn modelId="{FE616A57-C3DB-415E-A531-F0DCEFB39215}" type="presOf" srcId="{FC8597D9-85DF-478F-9B4C-412DC69E0E16}" destId="{5F204080-90B0-4401-BA20-5CB230059800}" srcOrd="0" destOrd="0" presId="urn:microsoft.com/office/officeart/2005/8/layout/cycle6"/>
    <dgm:cxn modelId="{3725938C-5BF0-4FA0-A2D1-92905C86CB3C}" type="presOf" srcId="{FC3C402E-4C4A-44FF-96FC-D20B5B8F7FF5}" destId="{5AD4D56A-9BDD-496B-8391-7ECE530B6ED7}" srcOrd="0" destOrd="0" presId="urn:microsoft.com/office/officeart/2005/8/layout/cycle6"/>
    <dgm:cxn modelId="{7565FE92-5FF5-4769-B2B0-E148AE2B9A32}" type="presOf" srcId="{A6FE602F-80B0-4FFE-9C46-D9723745B44E}" destId="{D574633F-D9C1-4F28-B66A-255E9437A762}" srcOrd="0" destOrd="0" presId="urn:microsoft.com/office/officeart/2005/8/layout/cycle6"/>
    <dgm:cxn modelId="{60B89F9C-40CD-4848-BA35-AEC29DCCCEF6}" type="presOf" srcId="{F7D2DAEA-6E1A-4ECC-B339-CE17EB9439E5}" destId="{78666950-F2AC-4E40-985B-CC02374C3807}" srcOrd="0" destOrd="0" presId="urn:microsoft.com/office/officeart/2005/8/layout/cycle6"/>
    <dgm:cxn modelId="{1B5CB7D5-F384-48CD-BDFE-9DFF2F076FD7}" type="presOf" srcId="{1AC9CDE4-727D-4011-83E5-40092D74032D}" destId="{63D1BE94-0147-4266-9CFD-1AEB7FA6989E}" srcOrd="0" destOrd="0" presId="urn:microsoft.com/office/officeart/2005/8/layout/cycle6"/>
    <dgm:cxn modelId="{86FB08DE-9BF9-4929-9CCD-191263EC0E40}" srcId="{1AC9CDE4-727D-4011-83E5-40092D74032D}" destId="{610E0514-766C-4B3E-A97C-99CE58BF8288}" srcOrd="3" destOrd="0" parTransId="{EA92302E-C579-49E2-A7D5-4D52F8BE3E17}" sibTransId="{FC3C402E-4C4A-44FF-96FC-D20B5B8F7FF5}"/>
    <dgm:cxn modelId="{8E5A1CE0-4C23-4C24-B138-9A2B028FF08A}" type="presOf" srcId="{5B50EA88-7F5F-44F9-B76D-F52B9316209E}" destId="{D424AD5B-B878-4801-B80B-D49D04BA3AC7}" srcOrd="0" destOrd="0" presId="urn:microsoft.com/office/officeart/2005/8/layout/cycle6"/>
    <dgm:cxn modelId="{036F4EEB-39AD-4FAA-A3A3-1E651B3A9BD9}" type="presOf" srcId="{1ED20C3C-1F3B-4167-8A24-911014ACDE85}" destId="{37BC15DC-5054-41CF-922C-DDE1C17747C6}" srcOrd="0" destOrd="0" presId="urn:microsoft.com/office/officeart/2005/8/layout/cycle6"/>
    <dgm:cxn modelId="{C37E89F9-24F1-4994-8F39-2A9B6E2B14AD}" srcId="{1AC9CDE4-727D-4011-83E5-40092D74032D}" destId="{F7D2DAEA-6E1A-4ECC-B339-CE17EB9439E5}" srcOrd="1" destOrd="0" parTransId="{F35571B7-64A5-4FDC-BEEB-2CDFA4B46C17}" sibTransId="{054FB34E-F628-4A22-8F6D-AD286DA781D5}"/>
    <dgm:cxn modelId="{40B6A71B-4C1C-4405-8B5C-FDA876E2E72E}" type="presParOf" srcId="{63D1BE94-0147-4266-9CFD-1AEB7FA6989E}" destId="{37BC15DC-5054-41CF-922C-DDE1C17747C6}" srcOrd="0" destOrd="0" presId="urn:microsoft.com/office/officeart/2005/8/layout/cycle6"/>
    <dgm:cxn modelId="{A0EA5909-AC08-4E79-9BAA-086EC13E0FBC}" type="presParOf" srcId="{63D1BE94-0147-4266-9CFD-1AEB7FA6989E}" destId="{0CBBF346-31D5-4396-B0A2-4FFD5F3CFA86}" srcOrd="1" destOrd="0" presId="urn:microsoft.com/office/officeart/2005/8/layout/cycle6"/>
    <dgm:cxn modelId="{0BEE3204-7E75-471C-AA02-F360CE21C0C5}" type="presParOf" srcId="{63D1BE94-0147-4266-9CFD-1AEB7FA6989E}" destId="{D574633F-D9C1-4F28-B66A-255E9437A762}" srcOrd="2" destOrd="0" presId="urn:microsoft.com/office/officeart/2005/8/layout/cycle6"/>
    <dgm:cxn modelId="{6ACD0CE1-96E2-4238-B428-F60911F9C1DF}" type="presParOf" srcId="{63D1BE94-0147-4266-9CFD-1AEB7FA6989E}" destId="{78666950-F2AC-4E40-985B-CC02374C3807}" srcOrd="3" destOrd="0" presId="urn:microsoft.com/office/officeart/2005/8/layout/cycle6"/>
    <dgm:cxn modelId="{DFD3AB2C-7A47-4184-8244-B4BE33CB6FF4}" type="presParOf" srcId="{63D1BE94-0147-4266-9CFD-1AEB7FA6989E}" destId="{BFED3746-55DA-4D91-BC8B-BF64BDD21CB1}" srcOrd="4" destOrd="0" presId="urn:microsoft.com/office/officeart/2005/8/layout/cycle6"/>
    <dgm:cxn modelId="{2C935398-E130-4475-A458-E1C9D8F41DF2}" type="presParOf" srcId="{63D1BE94-0147-4266-9CFD-1AEB7FA6989E}" destId="{150FDA99-C239-4A33-916D-26FBE3AF8FD2}" srcOrd="5" destOrd="0" presId="urn:microsoft.com/office/officeart/2005/8/layout/cycle6"/>
    <dgm:cxn modelId="{FB8ECDDC-311D-4D98-BE82-B2ED57752201}" type="presParOf" srcId="{63D1BE94-0147-4266-9CFD-1AEB7FA6989E}" destId="{FC9762AB-0345-41F1-9047-7E48B945A74E}" srcOrd="6" destOrd="0" presId="urn:microsoft.com/office/officeart/2005/8/layout/cycle6"/>
    <dgm:cxn modelId="{FE5C5D57-D0F6-428F-A85D-A6BB7344C53F}" type="presParOf" srcId="{63D1BE94-0147-4266-9CFD-1AEB7FA6989E}" destId="{05676003-6342-4B4E-B68B-992762EA6021}" srcOrd="7" destOrd="0" presId="urn:microsoft.com/office/officeart/2005/8/layout/cycle6"/>
    <dgm:cxn modelId="{9C03E787-6C8C-4818-8279-64004FA202FA}" type="presParOf" srcId="{63D1BE94-0147-4266-9CFD-1AEB7FA6989E}" destId="{D424AD5B-B878-4801-B80B-D49D04BA3AC7}" srcOrd="8" destOrd="0" presId="urn:microsoft.com/office/officeart/2005/8/layout/cycle6"/>
    <dgm:cxn modelId="{76E045F4-B525-40B1-9183-2231BC8174D0}" type="presParOf" srcId="{63D1BE94-0147-4266-9CFD-1AEB7FA6989E}" destId="{F61C1193-09E7-4EF9-AE58-93A734096A07}" srcOrd="9" destOrd="0" presId="urn:microsoft.com/office/officeart/2005/8/layout/cycle6"/>
    <dgm:cxn modelId="{BE21751A-4BC3-4742-BA1B-CA57DD6B3A00}" type="presParOf" srcId="{63D1BE94-0147-4266-9CFD-1AEB7FA6989E}" destId="{EFC67422-01DD-4758-BD29-635B78A2FC94}" srcOrd="10" destOrd="0" presId="urn:microsoft.com/office/officeart/2005/8/layout/cycle6"/>
    <dgm:cxn modelId="{9BC2060B-D598-4560-A742-F70145A4933B}" type="presParOf" srcId="{63D1BE94-0147-4266-9CFD-1AEB7FA6989E}" destId="{5AD4D56A-9BDD-496B-8391-7ECE530B6ED7}" srcOrd="11" destOrd="0" presId="urn:microsoft.com/office/officeart/2005/8/layout/cycle6"/>
    <dgm:cxn modelId="{55E54BC1-EF92-4969-A913-4931DD9580C5}" type="presParOf" srcId="{63D1BE94-0147-4266-9CFD-1AEB7FA6989E}" destId="{31265F50-6117-4F15-8167-C36E6377825B}" srcOrd="12" destOrd="0" presId="urn:microsoft.com/office/officeart/2005/8/layout/cycle6"/>
    <dgm:cxn modelId="{FCF6A92E-52DC-41E8-9286-3EC77360B6D1}" type="presParOf" srcId="{63D1BE94-0147-4266-9CFD-1AEB7FA6989E}" destId="{32C32657-196D-4F73-89FB-4C8F1AF5B285}" srcOrd="13" destOrd="0" presId="urn:microsoft.com/office/officeart/2005/8/layout/cycle6"/>
    <dgm:cxn modelId="{D4327644-C2DF-4C0C-929D-876A843A1DF5}" type="presParOf" srcId="{63D1BE94-0147-4266-9CFD-1AEB7FA6989E}" destId="{5F204080-90B0-4401-BA20-5CB230059800}" srcOrd="14" destOrd="0" presId="urn:microsoft.com/office/officeart/2005/8/layout/cycle6"/>
  </dgm:cxnLst>
  <dgm:bg/>
  <dgm:whole>
    <a:ln w="38100"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BC15DC-5054-41CF-922C-DDE1C17747C6}">
      <dsp:nvSpPr>
        <dsp:cNvPr id="0" name=""/>
        <dsp:cNvSpPr/>
      </dsp:nvSpPr>
      <dsp:spPr>
        <a:xfrm>
          <a:off x="3630901" y="-190347"/>
          <a:ext cx="2233819" cy="144322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chemeClr val="tx2"/>
              </a:solidFill>
            </a:rPr>
            <a:t>350 €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accent2"/>
              </a:solidFill>
            </a:rPr>
            <a:t>Monatliche Mobilitätsbeihilfe </a:t>
          </a:r>
        </a:p>
      </dsp:txBody>
      <dsp:txXfrm>
        <a:off x="3701353" y="-119895"/>
        <a:ext cx="2092915" cy="1302319"/>
      </dsp:txXfrm>
    </dsp:sp>
    <dsp:sp modelId="{D574633F-D9C1-4F28-B66A-255E9437A762}">
      <dsp:nvSpPr>
        <dsp:cNvPr id="0" name=""/>
        <dsp:cNvSpPr/>
      </dsp:nvSpPr>
      <dsp:spPr>
        <a:xfrm>
          <a:off x="2268462" y="524569"/>
          <a:ext cx="4910286" cy="4910286"/>
        </a:xfrm>
        <a:custGeom>
          <a:avLst/>
          <a:gdLst/>
          <a:ahLst/>
          <a:cxnLst/>
          <a:rect l="0" t="0" r="0" b="0"/>
          <a:pathLst>
            <a:path>
              <a:moveTo>
                <a:pt x="3606511" y="286715"/>
              </a:moveTo>
              <a:arcTo wR="2455143" hR="2455143" stAng="17878016" swAng="1606574"/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78666950-F2AC-4E40-985B-CC02374C3807}">
      <dsp:nvSpPr>
        <dsp:cNvPr id="0" name=""/>
        <dsp:cNvSpPr/>
      </dsp:nvSpPr>
      <dsp:spPr>
        <a:xfrm>
          <a:off x="5191587" y="1571983"/>
          <a:ext cx="3875363" cy="179061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chemeClr val="tx2"/>
              </a:solidFill>
            </a:rPr>
            <a:t>Interkulturelle Erfahrungen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accent2"/>
              </a:solidFill>
            </a:rPr>
            <a:t>Neue Kulturen erleben und Freundschaften fürs Leben schließen</a:t>
          </a:r>
        </a:p>
      </dsp:txBody>
      <dsp:txXfrm>
        <a:off x="5278997" y="1659393"/>
        <a:ext cx="3700543" cy="1615792"/>
      </dsp:txXfrm>
    </dsp:sp>
    <dsp:sp modelId="{150FDA99-C239-4A33-916D-26FBE3AF8FD2}">
      <dsp:nvSpPr>
        <dsp:cNvPr id="0" name=""/>
        <dsp:cNvSpPr/>
      </dsp:nvSpPr>
      <dsp:spPr>
        <a:xfrm>
          <a:off x="2294498" y="419766"/>
          <a:ext cx="4910286" cy="4910286"/>
        </a:xfrm>
        <a:custGeom>
          <a:avLst/>
          <a:gdLst/>
          <a:ahLst/>
          <a:cxnLst/>
          <a:rect l="0" t="0" r="0" b="0"/>
          <a:pathLst>
            <a:path>
              <a:moveTo>
                <a:pt x="4860389" y="2947602"/>
              </a:moveTo>
              <a:arcTo wR="2455143" hR="2455143" stAng="694262" swAng="669547"/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FC9762AB-0345-41F1-9047-7E48B945A74E}">
      <dsp:nvSpPr>
        <dsp:cNvPr id="0" name=""/>
        <dsp:cNvSpPr/>
      </dsp:nvSpPr>
      <dsp:spPr>
        <a:xfrm>
          <a:off x="5333158" y="3828046"/>
          <a:ext cx="2459397" cy="151157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chemeClr val="tx2"/>
              </a:solidFill>
            </a:rPr>
            <a:t>Top Organisation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accent2"/>
              </a:solidFill>
            </a:rPr>
            <a:t>Keine Verlängerung der Regelstudienzeit</a:t>
          </a:r>
        </a:p>
      </dsp:txBody>
      <dsp:txXfrm>
        <a:off x="5406947" y="3901835"/>
        <a:ext cx="2311819" cy="1363995"/>
      </dsp:txXfrm>
    </dsp:sp>
    <dsp:sp modelId="{D424AD5B-B878-4801-B80B-D49D04BA3AC7}">
      <dsp:nvSpPr>
        <dsp:cNvPr id="0" name=""/>
        <dsp:cNvSpPr/>
      </dsp:nvSpPr>
      <dsp:spPr>
        <a:xfrm>
          <a:off x="2155100" y="536902"/>
          <a:ext cx="4910286" cy="4910286"/>
        </a:xfrm>
        <a:custGeom>
          <a:avLst/>
          <a:gdLst/>
          <a:ahLst/>
          <a:cxnLst/>
          <a:rect l="0" t="0" r="0" b="0"/>
          <a:pathLst>
            <a:path>
              <a:moveTo>
                <a:pt x="3169820" y="4803965"/>
              </a:moveTo>
              <a:arcTo wR="2455143" hR="2455143" stAng="4384592" swAng="1188383"/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F61C1193-09E7-4EF9-AE58-93A734096A07}">
      <dsp:nvSpPr>
        <dsp:cNvPr id="0" name=""/>
        <dsp:cNvSpPr/>
      </dsp:nvSpPr>
      <dsp:spPr>
        <a:xfrm>
          <a:off x="1290282" y="3647228"/>
          <a:ext cx="3187876" cy="194889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chemeClr val="tx2"/>
              </a:solidFill>
            </a:rPr>
            <a:t>Betreuung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chemeClr val="accent2"/>
              </a:solidFill>
            </a:rPr>
            <a:t>Gezielte Vorbereitung und persönliche Ansprechpersonen in beiden Ländern</a:t>
          </a:r>
        </a:p>
      </dsp:txBody>
      <dsp:txXfrm>
        <a:off x="1385419" y="3742365"/>
        <a:ext cx="2997602" cy="1758621"/>
      </dsp:txXfrm>
    </dsp:sp>
    <dsp:sp modelId="{5AD4D56A-9BDD-496B-8391-7ECE530B6ED7}">
      <dsp:nvSpPr>
        <dsp:cNvPr id="0" name=""/>
        <dsp:cNvSpPr/>
      </dsp:nvSpPr>
      <dsp:spPr>
        <a:xfrm>
          <a:off x="2279169" y="584081"/>
          <a:ext cx="4910286" cy="4910286"/>
        </a:xfrm>
        <a:custGeom>
          <a:avLst/>
          <a:gdLst/>
          <a:ahLst/>
          <a:cxnLst/>
          <a:rect l="0" t="0" r="0" b="0"/>
          <a:pathLst>
            <a:path>
              <a:moveTo>
                <a:pt x="74666" y="3056025"/>
              </a:moveTo>
              <a:arcTo wR="2455143" hR="2455143" stAng="9949997" swAng="1012040"/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31265F50-6117-4F15-8167-C36E6377825B}">
      <dsp:nvSpPr>
        <dsp:cNvPr id="0" name=""/>
        <dsp:cNvSpPr/>
      </dsp:nvSpPr>
      <dsp:spPr>
        <a:xfrm>
          <a:off x="1163105" y="1539245"/>
          <a:ext cx="2476614" cy="137696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chemeClr val="tx2"/>
              </a:solidFill>
            </a:rPr>
            <a:t>1 Jahr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accent2"/>
              </a:solidFill>
            </a:rPr>
            <a:t>Mindestens im Ausland</a:t>
          </a:r>
        </a:p>
      </dsp:txBody>
      <dsp:txXfrm>
        <a:off x="1230323" y="1606463"/>
        <a:ext cx="2342178" cy="1242526"/>
      </dsp:txXfrm>
    </dsp:sp>
    <dsp:sp modelId="{5F204080-90B0-4401-BA20-5CB230059800}">
      <dsp:nvSpPr>
        <dsp:cNvPr id="0" name=""/>
        <dsp:cNvSpPr/>
      </dsp:nvSpPr>
      <dsp:spPr>
        <a:xfrm>
          <a:off x="2281283" y="531217"/>
          <a:ext cx="4910286" cy="4910286"/>
        </a:xfrm>
        <a:custGeom>
          <a:avLst/>
          <a:gdLst/>
          <a:ahLst/>
          <a:cxnLst/>
          <a:rect l="0" t="0" r="0" b="0"/>
          <a:pathLst>
            <a:path>
              <a:moveTo>
                <a:pt x="478624" y="998743"/>
              </a:moveTo>
              <a:arcTo wR="2455143" hR="2455143" stAng="12983081" swAng="1595061"/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6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16268-990A-4A8D-A8BD-5371BEFED8F8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C9AB5-34EC-444F-8ED9-B0BA67915C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8390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B535A-D72B-5652-7A2D-E6922D60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2FD0F5A-D8A2-1729-94AB-56B28A17D9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7A082E6-341F-22AA-A429-BA3B4D5024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C323C52-6CD0-D617-FB42-8F5950CE6E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C9AB5-34EC-444F-8ED9-B0BA67915CD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782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3F4CA-43AE-41C7-81A4-642B5E0B71C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5347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emf"/><Relationship Id="rId7" Type="http://schemas.openxmlformats.org/officeDocument/2006/relationships/hyperlink" Target="http://www.dfh-ufa.org/" TargetMode="External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Relationship Id="rId6" Type="http://schemas.openxmlformats.org/officeDocument/2006/relationships/hyperlink" Target="mailto:info@dfh-ufa.org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wmf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.wmf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.wmf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217654" y="3853963"/>
            <a:ext cx="8364742" cy="614390"/>
          </a:xfrm>
          <a:solidFill>
            <a:schemeClr val="accent1"/>
          </a:solidFill>
          <a:ln>
            <a:noFill/>
          </a:ln>
        </p:spPr>
        <p:txBody>
          <a:bodyPr wrap="square" lIns="72000" tIns="72000" rIns="72000" bIns="0" anchor="ctr" anchorCtr="0">
            <a:sp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909759" y="4539213"/>
            <a:ext cx="4672637" cy="257951"/>
          </a:xfrm>
          <a:solidFill>
            <a:schemeClr val="accent1"/>
          </a:solidFill>
          <a:ln>
            <a:noFill/>
          </a:ln>
        </p:spPr>
        <p:txBody>
          <a:bodyPr wrap="square" lIns="72000" tIns="36000" rIns="72000" bIns="0" anchor="ctr" anchorCtr="0"/>
          <a:lstStyle>
            <a:lvl1pPr algn="r"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002657" y="5073037"/>
            <a:ext cx="7579743" cy="614390"/>
          </a:xfrm>
          <a:solidFill>
            <a:schemeClr val="accent2"/>
          </a:solidFill>
          <a:ln>
            <a:noFill/>
          </a:ln>
        </p:spPr>
        <p:txBody>
          <a:bodyPr wrap="square" lIns="72000" tIns="72000" rIns="72000" bIns="0" anchor="ctr" anchorCtr="0"/>
          <a:lstStyle>
            <a:lvl1pPr algn="r">
              <a:defRPr sz="44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970144" y="5758287"/>
            <a:ext cx="4612252" cy="257951"/>
          </a:xfrm>
          <a:solidFill>
            <a:schemeClr val="accent2"/>
          </a:solidFill>
          <a:ln>
            <a:noFill/>
          </a:ln>
        </p:spPr>
        <p:txBody>
          <a:bodyPr wrap="square" lIns="72000" tIns="36000" rIns="72000" bIns="0"/>
          <a:lstStyle>
            <a:lvl1pPr algn="r"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270404091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5282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092352" y="3934540"/>
            <a:ext cx="5490047" cy="656590"/>
          </a:xfrm>
          <a:solidFill>
            <a:schemeClr val="bg1"/>
          </a:solidFill>
        </p:spPr>
        <p:txBody>
          <a:bodyPr/>
          <a:lstStyle>
            <a:lvl1pPr algn="r"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092352" y="4573421"/>
            <a:ext cx="5490048" cy="313932"/>
          </a:xfrm>
          <a:solidFill>
            <a:schemeClr val="bg1"/>
          </a:solidFill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99540" y="5146397"/>
            <a:ext cx="4482859" cy="656590"/>
          </a:xfrm>
          <a:solidFill>
            <a:schemeClr val="bg1"/>
          </a:solidFill>
        </p:spPr>
        <p:txBody>
          <a:bodyPr/>
          <a:lstStyle>
            <a:lvl1pPr algn="r"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7099534" y="5770856"/>
            <a:ext cx="4482859" cy="313932"/>
          </a:xfrm>
          <a:solidFill>
            <a:schemeClr val="bg1"/>
          </a:solidFill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sp>
        <p:nvSpPr>
          <p:cNvPr id="10" name="Bogen 9"/>
          <p:cNvSpPr/>
          <p:nvPr userDrawn="1"/>
        </p:nvSpPr>
        <p:spPr>
          <a:xfrm rot="16200000" flipH="1">
            <a:off x="2065395" y="880585"/>
            <a:ext cx="731538" cy="620767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3" name="Bogen 12"/>
          <p:cNvSpPr/>
          <p:nvPr userDrawn="1"/>
        </p:nvSpPr>
        <p:spPr>
          <a:xfrm rot="5400000">
            <a:off x="3562507" y="13467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3905059" y="22352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Bogen 16"/>
          <p:cNvSpPr/>
          <p:nvPr userDrawn="1"/>
        </p:nvSpPr>
        <p:spPr>
          <a:xfrm rot="5400000">
            <a:off x="5179777" y="4966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8" name="Oval 17"/>
          <p:cNvSpPr/>
          <p:nvPr userDrawn="1"/>
        </p:nvSpPr>
        <p:spPr>
          <a:xfrm>
            <a:off x="5522329" y="13851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Bogen 18"/>
          <p:cNvSpPr/>
          <p:nvPr userDrawn="1"/>
        </p:nvSpPr>
        <p:spPr>
          <a:xfrm rot="5400000">
            <a:off x="1348529" y="1681545"/>
            <a:ext cx="731538" cy="1093611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1691081" y="2569998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Abgerundetes Rechteck 20"/>
          <p:cNvSpPr/>
          <p:nvPr userDrawn="1"/>
        </p:nvSpPr>
        <p:spPr>
          <a:xfrm>
            <a:off x="1831594" y="914219"/>
            <a:ext cx="591101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mobil</a:t>
            </a:r>
          </a:p>
        </p:txBody>
      </p:sp>
      <p:sp>
        <p:nvSpPr>
          <p:cNvPr id="22" name="Abgerundetes Rechteck 21"/>
          <p:cNvSpPr/>
          <p:nvPr userDrawn="1"/>
        </p:nvSpPr>
        <p:spPr>
          <a:xfrm>
            <a:off x="1520525" y="1955559"/>
            <a:ext cx="875287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weltoffen</a:t>
            </a:r>
            <a:endParaRPr lang="de-DE" sz="1400" dirty="0"/>
          </a:p>
        </p:txBody>
      </p:sp>
      <p:sp>
        <p:nvSpPr>
          <p:cNvPr id="23" name="Abgerundetes Rechteck 22"/>
          <p:cNvSpPr/>
          <p:nvPr userDrawn="1"/>
        </p:nvSpPr>
        <p:spPr>
          <a:xfrm>
            <a:off x="3819788" y="1626751"/>
            <a:ext cx="1063800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scientifique</a:t>
            </a:r>
            <a:endParaRPr lang="de-DE" sz="1400" dirty="0"/>
          </a:p>
        </p:txBody>
      </p:sp>
      <p:sp>
        <p:nvSpPr>
          <p:cNvPr id="24" name="Oval 23"/>
          <p:cNvSpPr/>
          <p:nvPr userDrawn="1"/>
        </p:nvSpPr>
        <p:spPr>
          <a:xfrm>
            <a:off x="2408669" y="1532148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5" name="Abgerundetes Rechteck 24"/>
          <p:cNvSpPr/>
          <p:nvPr userDrawn="1"/>
        </p:nvSpPr>
        <p:spPr>
          <a:xfrm>
            <a:off x="7536284" y="2450299"/>
            <a:ext cx="870514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 err="1">
                <a:solidFill>
                  <a:schemeClr val="bg1"/>
                </a:solidFill>
              </a:rPr>
              <a:t>excellent</a:t>
            </a:r>
            <a:endParaRPr lang="de-DE" sz="1400" dirty="0"/>
          </a:p>
        </p:txBody>
      </p:sp>
      <p:sp>
        <p:nvSpPr>
          <p:cNvPr id="26" name="Bogen 25"/>
          <p:cNvSpPr/>
          <p:nvPr userDrawn="1"/>
        </p:nvSpPr>
        <p:spPr>
          <a:xfrm rot="16200000" flipH="1">
            <a:off x="8260407" y="2294290"/>
            <a:ext cx="706751" cy="805005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7" name="Abgerundetes Rechteck 26"/>
          <p:cNvSpPr/>
          <p:nvPr userDrawn="1"/>
        </p:nvSpPr>
        <p:spPr>
          <a:xfrm>
            <a:off x="5121506" y="2133666"/>
            <a:ext cx="1040389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europäisch</a:t>
            </a:r>
            <a:endParaRPr lang="de-DE" sz="1400" dirty="0"/>
          </a:p>
        </p:txBody>
      </p:sp>
      <p:sp>
        <p:nvSpPr>
          <p:cNvPr id="28" name="Abgerundetes Rechteck 27"/>
          <p:cNvSpPr/>
          <p:nvPr userDrawn="1"/>
        </p:nvSpPr>
        <p:spPr>
          <a:xfrm>
            <a:off x="5830388" y="770837"/>
            <a:ext cx="503598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dual</a:t>
            </a:r>
          </a:p>
        </p:txBody>
      </p:sp>
      <p:sp>
        <p:nvSpPr>
          <p:cNvPr id="29" name="Abgerundetes Rechteck 28"/>
          <p:cNvSpPr/>
          <p:nvPr userDrawn="1"/>
        </p:nvSpPr>
        <p:spPr>
          <a:xfrm>
            <a:off x="8402322" y="1605290"/>
            <a:ext cx="868816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innovativ</a:t>
            </a:r>
          </a:p>
        </p:txBody>
      </p:sp>
      <p:sp>
        <p:nvSpPr>
          <p:cNvPr id="30" name="Bogen 29"/>
          <p:cNvSpPr/>
          <p:nvPr userDrawn="1"/>
        </p:nvSpPr>
        <p:spPr>
          <a:xfrm rot="5400000" flipV="1">
            <a:off x="5511079" y="1988940"/>
            <a:ext cx="759401" cy="841447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5875082" y="2765243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Bogen 31"/>
          <p:cNvSpPr/>
          <p:nvPr userDrawn="1"/>
        </p:nvSpPr>
        <p:spPr>
          <a:xfrm rot="16200000" flipH="1">
            <a:off x="8565464" y="1550574"/>
            <a:ext cx="731538" cy="620767"/>
          </a:xfrm>
          <a:prstGeom prst="arc">
            <a:avLst/>
          </a:prstGeom>
          <a:ln w="3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3" name="Oval 32"/>
          <p:cNvSpPr/>
          <p:nvPr userDrawn="1"/>
        </p:nvSpPr>
        <p:spPr>
          <a:xfrm>
            <a:off x="8908738" y="2202137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4" name="Oval 33"/>
          <p:cNvSpPr/>
          <p:nvPr userDrawn="1"/>
        </p:nvSpPr>
        <p:spPr>
          <a:xfrm>
            <a:off x="8620109" y="3025239"/>
            <a:ext cx="48275" cy="48275"/>
          </a:xfrm>
          <a:prstGeom prst="ellipse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5" name="Abgerundetes Rechteck 34"/>
          <p:cNvSpPr/>
          <p:nvPr userDrawn="1"/>
        </p:nvSpPr>
        <p:spPr>
          <a:xfrm>
            <a:off x="2716050" y="2470144"/>
            <a:ext cx="867183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integriert</a:t>
            </a:r>
            <a:endParaRPr lang="de-DE" sz="1400" dirty="0"/>
          </a:p>
        </p:txBody>
      </p:sp>
      <p:sp>
        <p:nvSpPr>
          <p:cNvPr id="36" name="Bogen 35"/>
          <p:cNvSpPr/>
          <p:nvPr userDrawn="1"/>
        </p:nvSpPr>
        <p:spPr>
          <a:xfrm rot="16200000" flipH="1">
            <a:off x="3438506" y="2333980"/>
            <a:ext cx="706751" cy="805005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7" name="Oval 36"/>
          <p:cNvSpPr/>
          <p:nvPr userDrawn="1"/>
        </p:nvSpPr>
        <p:spPr>
          <a:xfrm>
            <a:off x="3798208" y="3064929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1872383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3455265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8"/>
            <a:ext cx="10596880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1258936966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726201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217598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_Alumniclubs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  <p:pic>
        <p:nvPicPr>
          <p:cNvPr id="2" name="Bildplatzhalter 2" descr="alumni-club-logo.png">
            <a:extLst>
              <a:ext uri="{FF2B5EF4-FFF2-40B4-BE49-F238E27FC236}">
                <a16:creationId xmlns:a16="http://schemas.microsoft.com/office/drawing/2014/main" id="{46706D7B-80EB-0A68-07A1-ECA26F949E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114" b="9422"/>
          <a:stretch/>
        </p:blipFill>
        <p:spPr>
          <a:xfrm>
            <a:off x="457466" y="1354268"/>
            <a:ext cx="1998344" cy="65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116163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_2 Logos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  <p:sp>
        <p:nvSpPr>
          <p:cNvPr id="3" name="Bildplatzhalter 3">
            <a:extLst>
              <a:ext uri="{FF2B5EF4-FFF2-40B4-BE49-F238E27FC236}">
                <a16:creationId xmlns:a16="http://schemas.microsoft.com/office/drawing/2014/main" id="{BAC4A407-9786-2609-8404-91FBBBEFF0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1322" y="1434144"/>
            <a:ext cx="2320925" cy="757238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4959715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4045295649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0"/>
            <a:ext cx="1792135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99833" y="280220"/>
            <a:ext cx="7091651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99833" y="664586"/>
            <a:ext cx="7091651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E014432-624D-DE4D-304F-ACB3B54A3F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5912" y="1440316"/>
            <a:ext cx="935949" cy="913595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1</a:t>
            </a:r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2F02B82E-0A71-2972-66BB-2BC6E3FFC7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911" y="2353911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2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B9EB34B8-5408-7333-000F-FAE6B2B607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5910" y="3232463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3</a:t>
            </a:r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id="{064781FF-2DF9-29AF-AFCC-291800BDBB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909" y="4111016"/>
            <a:ext cx="935949" cy="878552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4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51EE07E1-056D-C160-3347-A060C56CF8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908" y="4989567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5</a:t>
            </a: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DFF936C3-2095-7988-BEF7-D747D75F89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99833" y="1536220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1" name="Textplatzhalter 29">
            <a:extLst>
              <a:ext uri="{FF2B5EF4-FFF2-40B4-BE49-F238E27FC236}">
                <a16:creationId xmlns:a16="http://schemas.microsoft.com/office/drawing/2014/main" id="{F73E1529-3F52-9C66-F625-0815E77444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99833" y="1845356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2" name="Textplatzhalter 29">
            <a:extLst>
              <a:ext uri="{FF2B5EF4-FFF2-40B4-BE49-F238E27FC236}">
                <a16:creationId xmlns:a16="http://schemas.microsoft.com/office/drawing/2014/main" id="{7DEC0480-5BB3-8833-14F4-7720F40DF3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99833" y="2428429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3" name="Textplatzhalter 29">
            <a:extLst>
              <a:ext uri="{FF2B5EF4-FFF2-40B4-BE49-F238E27FC236}">
                <a16:creationId xmlns:a16="http://schemas.microsoft.com/office/drawing/2014/main" id="{E7553ED0-4C84-E040-8487-3B05D6F4AF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99833" y="2737565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4" name="Textplatzhalter 29">
            <a:extLst>
              <a:ext uri="{FF2B5EF4-FFF2-40B4-BE49-F238E27FC236}">
                <a16:creationId xmlns:a16="http://schemas.microsoft.com/office/drawing/2014/main" id="{A2FDA05A-F29B-96D1-AF7A-3607029DE5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99833" y="3320638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5" name="Textplatzhalter 29">
            <a:extLst>
              <a:ext uri="{FF2B5EF4-FFF2-40B4-BE49-F238E27FC236}">
                <a16:creationId xmlns:a16="http://schemas.microsoft.com/office/drawing/2014/main" id="{94F514E0-C88D-C166-84F8-EE84D5E3828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99833" y="3629774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6" name="Textplatzhalter 29">
            <a:extLst>
              <a:ext uri="{FF2B5EF4-FFF2-40B4-BE49-F238E27FC236}">
                <a16:creationId xmlns:a16="http://schemas.microsoft.com/office/drawing/2014/main" id="{7ACBD7D8-01E2-9D3C-DB57-417A9A3B608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99833" y="4227661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7" name="Textplatzhalter 29">
            <a:extLst>
              <a:ext uri="{FF2B5EF4-FFF2-40B4-BE49-F238E27FC236}">
                <a16:creationId xmlns:a16="http://schemas.microsoft.com/office/drawing/2014/main" id="{F6B8E1C5-BFBE-050F-8F5A-C260BE4EBFA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99833" y="4536797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8" name="Textplatzhalter 29">
            <a:extLst>
              <a:ext uri="{FF2B5EF4-FFF2-40B4-BE49-F238E27FC236}">
                <a16:creationId xmlns:a16="http://schemas.microsoft.com/office/drawing/2014/main" id="{A6A500A1-0052-D0E2-5FF3-6F97EA88545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199833" y="5116182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9" name="Textplatzhalter 29">
            <a:extLst>
              <a:ext uri="{FF2B5EF4-FFF2-40B4-BE49-F238E27FC236}">
                <a16:creationId xmlns:a16="http://schemas.microsoft.com/office/drawing/2014/main" id="{A4610233-D761-829A-AB23-C9647E08DF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199833" y="5425318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</p:spTree>
    <p:extLst>
      <p:ext uri="{BB962C8B-B14F-4D97-AF65-F5344CB8AC3E}">
        <p14:creationId xmlns:p14="http://schemas.microsoft.com/office/powerpoint/2010/main" val="3209270367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3022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98825" y="3471705"/>
            <a:ext cx="7397750" cy="43704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98825" y="2963286"/>
            <a:ext cx="7397750" cy="437043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093999" y="2955234"/>
            <a:ext cx="570669" cy="1031051"/>
          </a:xfrm>
        </p:spPr>
        <p:txBody>
          <a:bodyPr wrap="none" lIns="0" rIns="0" bIns="0" anchor="ctr" anchorCtr="0"/>
          <a:lstStyle>
            <a:lvl1pPr algn="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87222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81897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_Bericht des Präsidi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 userDrawn="1"/>
        </p:nvSpPr>
        <p:spPr>
          <a:xfrm>
            <a:off x="0" y="0"/>
            <a:ext cx="362728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03507" y="3454287"/>
            <a:ext cx="7397750" cy="43704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03507" y="2945868"/>
            <a:ext cx="7397750" cy="437043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7423" y="2955234"/>
            <a:ext cx="2452595" cy="1031051"/>
          </a:xfrm>
        </p:spPr>
        <p:txBody>
          <a:bodyPr wrap="none" lIns="0" rIns="0" bIns="0" anchor="ctr" anchorCtr="0"/>
          <a:lstStyle>
            <a:lvl1pPr algn="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4.1.A</a:t>
            </a:r>
          </a:p>
        </p:txBody>
      </p:sp>
    </p:spTree>
    <p:extLst>
      <p:ext uri="{BB962C8B-B14F-4D97-AF65-F5344CB8AC3E}">
        <p14:creationId xmlns:p14="http://schemas.microsoft.com/office/powerpoint/2010/main" val="3742631156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/ Statements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819298" y="630518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570155EA-D72D-0992-260C-E7C98E0C4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74357" y="2676999"/>
            <a:ext cx="3154710" cy="1504001"/>
          </a:xfrm>
        </p:spPr>
        <p:txBody>
          <a:bodyPr wrap="none" lIns="0" rIns="0" bIns="0" anchor="ctr" anchorCtr="0"/>
          <a:lstStyle>
            <a:lvl1pPr algn="ctr">
              <a:defRPr sz="5400" b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Wichtiges</a:t>
            </a:r>
          </a:p>
          <a:p>
            <a:pPr lvl="0"/>
            <a:r>
              <a:rPr lang="de-DE" dirty="0"/>
              <a:t>Statement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4A3AE1CE-670E-D749-B04D-5656460003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377" y="3086730"/>
            <a:ext cx="737381" cy="1461939"/>
          </a:xfrm>
        </p:spPr>
        <p:txBody>
          <a:bodyPr wrap="none" lIns="0" rIns="0" bIns="0" anchor="ctr" anchorCtr="0"/>
          <a:lstStyle>
            <a:lvl1pPr algn="ctr">
              <a:defRPr sz="115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„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B06D349-E540-1F53-86E9-91AF59D2D8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49088" y="2355761"/>
            <a:ext cx="737382" cy="1461939"/>
          </a:xfrm>
        </p:spPr>
        <p:txBody>
          <a:bodyPr wrap="none" lIns="0" rIns="0" bIns="0" anchor="ctr" anchorCtr="0"/>
          <a:lstStyle>
            <a:lvl1pPr algn="ctr">
              <a:defRPr sz="115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828392379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folie - Fachgrupp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819298" y="630518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570155EA-D72D-0992-260C-E7C98E0C4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2519" y="2997086"/>
            <a:ext cx="2500685" cy="863826"/>
          </a:xfrm>
        </p:spPr>
        <p:txBody>
          <a:bodyPr wrap="none" lIns="0" rIns="0" bIns="0" anchor="ctr" anchorCtr="0"/>
          <a:lstStyle>
            <a:lvl1pPr algn="ctr">
              <a:defRPr sz="2800" b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Fachgruppe FR</a:t>
            </a:r>
          </a:p>
          <a:p>
            <a:pPr lvl="0"/>
            <a:r>
              <a:rPr lang="de-DE" dirty="0"/>
              <a:t>Fachgruppe DE</a:t>
            </a:r>
          </a:p>
        </p:txBody>
      </p:sp>
    </p:spTree>
    <p:extLst>
      <p:ext uri="{BB962C8B-B14F-4D97-AF65-F5344CB8AC3E}">
        <p14:creationId xmlns:p14="http://schemas.microsoft.com/office/powerpoint/2010/main" val="2573859355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5"/>
          </p:nvPr>
        </p:nvSpPr>
        <p:spPr>
          <a:xfrm>
            <a:off x="462410" y="1446213"/>
            <a:ext cx="11267856" cy="4200525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5A2F20-6F2B-545D-DE30-2FD920F0B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7024240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5419575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63640" y="1703388"/>
            <a:ext cx="5419575" cy="297517"/>
          </a:xfrm>
        </p:spPr>
        <p:txBody>
          <a:bodyPr/>
          <a:lstStyle>
            <a:lvl1pPr>
              <a:defRPr sz="16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6308787" y="2177919"/>
            <a:ext cx="5419577" cy="3305833"/>
          </a:xfrm>
        </p:spPr>
        <p:txBody>
          <a:bodyPr/>
          <a:lstStyle>
            <a:lvl1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6308786" y="1704085"/>
            <a:ext cx="5419577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9003490-3D54-8A1E-A9C8-08B586560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5E74731-88B8-0955-1348-2AEF8F2FB4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DD7D8EF-EC00-C04B-5458-6A0A7043AC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</p:spTree>
    <p:extLst>
      <p:ext uri="{BB962C8B-B14F-4D97-AF65-F5344CB8AC3E}">
        <p14:creationId xmlns:p14="http://schemas.microsoft.com/office/powerpoint/2010/main" val="705054787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dr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3668413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63640" y="1703388"/>
            <a:ext cx="366841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4261794" y="2177222"/>
            <a:ext cx="3668414" cy="3305833"/>
          </a:xfrm>
        </p:spPr>
        <p:txBody>
          <a:bodyPr/>
          <a:lstStyle>
            <a:lvl1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4261793" y="1703388"/>
            <a:ext cx="3668414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4" name="Textplatzhalter 12">
            <a:extLst>
              <a:ext uri="{FF2B5EF4-FFF2-40B4-BE49-F238E27FC236}">
                <a16:creationId xmlns:a16="http://schemas.microsoft.com/office/drawing/2014/main" id="{204400E8-B4C7-AC07-AE53-3CEB0F7DDB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59947" y="2177223"/>
            <a:ext cx="3668413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Fünfte Ebene</a:t>
            </a:r>
          </a:p>
        </p:txBody>
      </p:sp>
      <p:sp>
        <p:nvSpPr>
          <p:cNvPr id="5" name="Textplatzhalter 14">
            <a:extLst>
              <a:ext uri="{FF2B5EF4-FFF2-40B4-BE49-F238E27FC236}">
                <a16:creationId xmlns:a16="http://schemas.microsoft.com/office/drawing/2014/main" id="{B4CFED57-AA98-F401-D829-ACE0D4CCD0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59947" y="1702691"/>
            <a:ext cx="3668413" cy="297517"/>
          </a:xfrm>
        </p:spPr>
        <p:txBody>
          <a:bodyPr/>
          <a:lstStyle>
            <a:lvl1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de-DE" dirty="0"/>
              <a:t>Englischer Text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9EFDD885-2440-2255-2D8A-07A53E04EB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7BA8E2F-F3C9-228F-4323-4C679DA41F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56DCF47-7222-C3A9-6595-778B31ABED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</p:spTree>
    <p:extLst>
      <p:ext uri="{BB962C8B-B14F-4D97-AF65-F5344CB8AC3E}">
        <p14:creationId xmlns:p14="http://schemas.microsoft.com/office/powerpoint/2010/main" val="1585360347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11244262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Deutsch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24F78DCD-2C51-079C-FB36-9E17378A6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D1175C5-9AF9-6723-3DFB-9C50DC1B5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73C6BFE8-DE7D-0C9A-C719-F181496108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E7509B-BA77-4EC3-B713-07D815DB496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2756" y="5342148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507331235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Tabelle mit Beschriftung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11244262" cy="442436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Englisch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556C6170-35B1-ED7D-44C2-6E4EB2EB74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59978FB-0A60-2B62-3EA3-5DE31787B8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1D09A35-F2E6-6EDE-93D4-85A91EDC6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40C9F9AD-0B51-A260-4DF0-4896116F47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2756" y="535188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039091150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Inhalt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5476856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Deutsch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10800467-3F2E-1742-30C8-F7CE3ABFC51E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38435" y="1192212"/>
            <a:ext cx="5476855" cy="442424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4228B71E-DF5A-FC62-E63A-1F6EE74ECE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05351" y="534316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293860-250F-BFC3-AB2F-A86033C5A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5E36B65-F116-11C5-F1BD-23F39FAA6E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67B4E07-15F6-7578-7094-54B3DBF482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8CA7206-058F-7E55-303B-8C9CFD8828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462443" y="533028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95098759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0"/>
            <a:ext cx="5557571" cy="479677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204839" y="3915283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2584E142-D2CD-F065-E561-2B4DE3AB4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78D7BD7-D936-A9E4-7353-D3C1B51FD9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2D74B6A-5DD0-BD79-0FFD-BE42C7C408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24">
            <a:extLst>
              <a:ext uri="{FF2B5EF4-FFF2-40B4-BE49-F238E27FC236}">
                <a16:creationId xmlns:a16="http://schemas.microsoft.com/office/drawing/2014/main" id="{115150C7-580E-221B-5CE0-9457523EFE3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96796" y="1697421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B4CC619A-500A-F3E5-A953-E76D9BF075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04978" y="4224439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E266A644-13FE-E10D-CDC6-6569AF69B2B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4743" y="590267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86805233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_Titelfolie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19919" y="3207661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buNone/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603076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mit Logos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5080692" cy="401085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710687" y="1387058"/>
            <a:ext cx="343331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5710687" y="3420375"/>
            <a:ext cx="3433313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5710687" y="1694157"/>
            <a:ext cx="3433313" cy="1633273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5710687" y="3735884"/>
            <a:ext cx="3433313" cy="1662028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DD1A5BA-36AA-1CCF-FBC4-F5CFEB06389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5" name="Bildplatzhalter 3">
            <a:extLst>
              <a:ext uri="{FF2B5EF4-FFF2-40B4-BE49-F238E27FC236}">
                <a16:creationId xmlns:a16="http://schemas.microsoft.com/office/drawing/2014/main" id="{949023E2-8925-BD13-4AD6-516D8DA34C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28163" y="2478117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6" name="Bildplatzhalter 3">
            <a:extLst>
              <a:ext uri="{FF2B5EF4-FFF2-40B4-BE49-F238E27FC236}">
                <a16:creationId xmlns:a16="http://schemas.microsoft.com/office/drawing/2014/main" id="{540959B1-6BDA-4024-74E3-515CD39EB3D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28163" y="3575464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FA4CCFBB-05A1-42E8-B8EE-64331742E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CC12358-AEE3-5D7D-4849-B417EAD79C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C6B9401-5E9D-CFA7-0CFC-23EDE027E5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03D464D8-F8A5-FA0B-87F5-3D8A4106B7D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07865" y="51248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186420974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mit Logos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5813937" cy="401789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427407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649125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Deutsch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DD1A5BA-36AA-1CCF-FBC4-F5CFEB06389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5" name="Bildplatzhalter 3">
            <a:extLst>
              <a:ext uri="{FF2B5EF4-FFF2-40B4-BE49-F238E27FC236}">
                <a16:creationId xmlns:a16="http://schemas.microsoft.com/office/drawing/2014/main" id="{949023E2-8925-BD13-4AD6-516D8DA34C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28163" y="2478117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6" name="Bildplatzhalter 3">
            <a:extLst>
              <a:ext uri="{FF2B5EF4-FFF2-40B4-BE49-F238E27FC236}">
                <a16:creationId xmlns:a16="http://schemas.microsoft.com/office/drawing/2014/main" id="{540959B1-6BDA-4024-74E3-515CD39EB3D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28163" y="3575464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952FAF53-4221-B772-70B1-575FDBB25692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383547" y="1371672"/>
            <a:ext cx="2760453" cy="401789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0046E590-F396-E714-B17F-04B9CFC1A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12978B4-2CF8-0898-7933-521C0E93F3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D7DEEA9-3342-DE51-AE43-BD0FEF14EB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A4C1C784-159D-4F32-7F22-8EAB94449C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41110" y="5124874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F111929F-1748-EC9A-D5D5-E8BFEBA3840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3706" y="5124874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639041617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hochkant mit Logo ohn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D03E2AA2-4436-ADE5-F8DC-25A3B2AAD8CF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4043180" y="1378711"/>
            <a:ext cx="3381288" cy="45907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3381288" cy="45907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CE702F17-4552-BD51-49D5-B8781B4B7A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50346" y="4254214"/>
            <a:ext cx="428418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Französisch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F2714FB4-5EB5-CD47-28FB-3E06C779EE4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50345" y="4895009"/>
            <a:ext cx="4284187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Deutsch</a:t>
            </a:r>
          </a:p>
        </p:txBody>
      </p:sp>
      <p:sp>
        <p:nvSpPr>
          <p:cNvPr id="11" name="Bildplatzhalter 3">
            <a:extLst>
              <a:ext uri="{FF2B5EF4-FFF2-40B4-BE49-F238E27FC236}">
                <a16:creationId xmlns:a16="http://schemas.microsoft.com/office/drawing/2014/main" id="{83557DEE-09BF-9FD7-6BFE-68F70DFB679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1632669"/>
          </a:xfr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1A96ABF-E562-90DA-4F78-7BE4C70D3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C70F677-D99D-6D67-13A5-AEB9A02600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C09E840-AED0-57A9-C59A-C091A1C181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3F86668A-E51B-FA72-2C0F-216BD3F3F1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08461" y="57047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E84283D9-96E7-7C1F-F305-71D82E757E9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94174" y="57047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389949401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Bulletpoints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1"/>
            <a:ext cx="5557571" cy="401085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Englisch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84574"/>
            <a:ext cx="5531357" cy="3733249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  <a:endParaRPr lang="de-DE" dirty="0"/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478F31B9-4917-BFBE-B1A1-2877D764AB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687DBE1F-B913-D9E0-D4C1-7FB03E8BA15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4743" y="51248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607635525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vertikal mit Text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BDBD23A6-3E86-CF9B-0E57-C331DFE6214A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54025" y="3783845"/>
            <a:ext cx="5557838" cy="22987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887979-E160-9CC5-C4D3-4F9C629C1A39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454025" y="1387475"/>
            <a:ext cx="5557838" cy="22987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Französischer Titel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98829" y="3783845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Deutscher Titel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69574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6198628" y="4104767"/>
            <a:ext cx="5525400" cy="264688"/>
          </a:xfrm>
        </p:spPr>
        <p:txBody>
          <a:bodyPr/>
          <a:lstStyle>
            <a:lvl1pPr>
              <a:defRPr sz="1400" i="0"/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149C953B-DDA1-BE4B-FC90-4C93BEA0D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75DAD24-EEC1-3524-C8E2-57FFFCD1A8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ABB5B327-932D-686F-B4CB-588BCFAF2C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135A6A4E-4DF6-DFD1-4379-0C9F2A8991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1569" y="3429000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965CAAC-0D1C-1A37-089C-16D82EC035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81569" y="581785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793610235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horizontal mit Text zweisprachig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526FB6F9-ED85-6B76-4772-0298E28542B8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174780" y="1384299"/>
            <a:ext cx="5542669" cy="25921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41C44B-CBF0-3FB1-1D88-6B99D3C09C3B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57200" y="1384375"/>
            <a:ext cx="5557838" cy="259240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457433" y="4153362"/>
            <a:ext cx="5559790" cy="296900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1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63629" y="4137247"/>
            <a:ext cx="5560059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9"/>
          </p:nvPr>
        </p:nvSpPr>
        <p:spPr>
          <a:xfrm>
            <a:off x="457200" y="4465760"/>
            <a:ext cx="5560061" cy="149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20" hasCustomPrompt="1"/>
          </p:nvPr>
        </p:nvSpPr>
        <p:spPr>
          <a:xfrm>
            <a:off x="6163629" y="4465759"/>
            <a:ext cx="5560060" cy="1491363"/>
          </a:xfrm>
        </p:spPr>
        <p:txBody>
          <a:bodyPr/>
          <a:lstStyle>
            <a:lvl1pPr>
              <a:defRPr sz="1400" i="0"/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72A25803-C4EB-3784-1A2C-6E83BF82F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8E58B8A-BFF7-F77F-C88E-431DF19500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6E3700B-0B2B-C8BD-1418-4E55B7D488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E876194C-6D49-C306-A1B8-6D833663B1D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4744" y="371171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1554ED0-7442-65E8-1211-1B31A4C915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487155" y="371171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401253766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vier BIlder mit Text zweisprachig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platzhalter 19"/>
          <p:cNvSpPr>
            <a:spLocks noGrp="1"/>
          </p:cNvSpPr>
          <p:nvPr>
            <p:ph type="pic" sz="quarter" idx="23"/>
          </p:nvPr>
        </p:nvSpPr>
        <p:spPr>
          <a:xfrm>
            <a:off x="460938" y="1247196"/>
            <a:ext cx="2776213" cy="2397704"/>
          </a:xfrm>
        </p:spPr>
        <p:txBody>
          <a:bodyPr/>
          <a:lstStyle/>
          <a:p>
            <a:endParaRPr lang="de-DE"/>
          </a:p>
        </p:txBody>
      </p:sp>
      <p:sp>
        <p:nvSpPr>
          <p:cNvPr id="21" name="Bildplatzhalter 19"/>
          <p:cNvSpPr>
            <a:spLocks noGrp="1"/>
          </p:cNvSpPr>
          <p:nvPr>
            <p:ph type="pic" sz="quarter" idx="24"/>
          </p:nvPr>
        </p:nvSpPr>
        <p:spPr>
          <a:xfrm>
            <a:off x="3277066" y="3658516"/>
            <a:ext cx="2793701" cy="2412712"/>
          </a:xfrm>
        </p:spPr>
        <p:txBody>
          <a:bodyPr/>
          <a:lstStyle/>
          <a:p>
            <a:endParaRPr lang="de-DE"/>
          </a:p>
        </p:txBody>
      </p:sp>
      <p:sp>
        <p:nvSpPr>
          <p:cNvPr id="22" name="Bildplatzhalter 19"/>
          <p:cNvSpPr>
            <a:spLocks noGrp="1"/>
          </p:cNvSpPr>
          <p:nvPr>
            <p:ph type="pic" sz="quarter" idx="25"/>
          </p:nvPr>
        </p:nvSpPr>
        <p:spPr>
          <a:xfrm>
            <a:off x="6103867" y="1234716"/>
            <a:ext cx="2783125" cy="2397963"/>
          </a:xfrm>
        </p:spPr>
        <p:txBody>
          <a:bodyPr/>
          <a:lstStyle/>
          <a:p>
            <a:endParaRPr lang="de-DE"/>
          </a:p>
        </p:txBody>
      </p:sp>
      <p:sp>
        <p:nvSpPr>
          <p:cNvPr id="23" name="Bildplatzhalter 19"/>
          <p:cNvSpPr>
            <a:spLocks noGrp="1"/>
          </p:cNvSpPr>
          <p:nvPr>
            <p:ph type="pic" sz="quarter" idx="26"/>
          </p:nvPr>
        </p:nvSpPr>
        <p:spPr>
          <a:xfrm>
            <a:off x="8900823" y="3658515"/>
            <a:ext cx="2816225" cy="2397849"/>
          </a:xfrm>
        </p:spPr>
        <p:txBody>
          <a:bodyPr/>
          <a:lstStyle/>
          <a:p>
            <a:endParaRPr lang="de-DE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27" hasCustomPrompt="1"/>
          </p:nvPr>
        </p:nvSpPr>
        <p:spPr>
          <a:xfrm>
            <a:off x="3421626" y="1238250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26" name="Textplatzhalter 24"/>
          <p:cNvSpPr>
            <a:spLocks noGrp="1"/>
          </p:cNvSpPr>
          <p:nvPr>
            <p:ph type="body" sz="quarter" idx="28" hasCustomPrompt="1"/>
          </p:nvPr>
        </p:nvSpPr>
        <p:spPr>
          <a:xfrm>
            <a:off x="3432229" y="2304540"/>
            <a:ext cx="2521974" cy="264688"/>
          </a:xfrm>
        </p:spPr>
        <p:txBody>
          <a:bodyPr/>
          <a:lstStyle>
            <a:lvl1pPr>
              <a:defRPr i="0"/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34" name="Textplatzhalter 24"/>
          <p:cNvSpPr>
            <a:spLocks noGrp="1"/>
          </p:cNvSpPr>
          <p:nvPr>
            <p:ph type="body" sz="quarter" idx="36" hasCustomPrompt="1"/>
          </p:nvPr>
        </p:nvSpPr>
        <p:spPr>
          <a:xfrm>
            <a:off x="9027977" y="1247704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35" name="Textplatzhalter 24"/>
          <p:cNvSpPr>
            <a:spLocks noGrp="1"/>
          </p:cNvSpPr>
          <p:nvPr>
            <p:ph type="body" sz="quarter" idx="37" hasCustomPrompt="1"/>
          </p:nvPr>
        </p:nvSpPr>
        <p:spPr>
          <a:xfrm>
            <a:off x="9038580" y="2313994"/>
            <a:ext cx="2521974" cy="264688"/>
          </a:xfrm>
        </p:spPr>
        <p:txBody>
          <a:bodyPr/>
          <a:lstStyle>
            <a:lvl1pPr>
              <a:defRPr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Deutscher Text</a:t>
            </a:r>
          </a:p>
        </p:txBody>
      </p:sp>
      <p:sp>
        <p:nvSpPr>
          <p:cNvPr id="37" name="Textplatzhalter 24"/>
          <p:cNvSpPr>
            <a:spLocks noGrp="1"/>
          </p:cNvSpPr>
          <p:nvPr>
            <p:ph type="body" sz="quarter" idx="39" hasCustomPrompt="1"/>
          </p:nvPr>
        </p:nvSpPr>
        <p:spPr>
          <a:xfrm>
            <a:off x="623267" y="3675132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38" name="Textplatzhalter 24"/>
          <p:cNvSpPr>
            <a:spLocks noGrp="1"/>
          </p:cNvSpPr>
          <p:nvPr>
            <p:ph type="body" sz="quarter" idx="40" hasCustomPrompt="1"/>
          </p:nvPr>
        </p:nvSpPr>
        <p:spPr>
          <a:xfrm>
            <a:off x="623267" y="4727980"/>
            <a:ext cx="2521974" cy="264688"/>
          </a:xfrm>
        </p:spPr>
        <p:txBody>
          <a:bodyPr/>
          <a:lstStyle>
            <a:lvl1pPr>
              <a:defRPr i="0"/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40" name="Textplatzhalter 24"/>
          <p:cNvSpPr>
            <a:spLocks noGrp="1"/>
          </p:cNvSpPr>
          <p:nvPr>
            <p:ph type="body" sz="quarter" idx="42" hasCustomPrompt="1"/>
          </p:nvPr>
        </p:nvSpPr>
        <p:spPr>
          <a:xfrm>
            <a:off x="6222355" y="3675132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41" name="Textplatzhalter 24"/>
          <p:cNvSpPr>
            <a:spLocks noGrp="1"/>
          </p:cNvSpPr>
          <p:nvPr>
            <p:ph type="body" sz="quarter" idx="43" hasCustomPrompt="1"/>
          </p:nvPr>
        </p:nvSpPr>
        <p:spPr>
          <a:xfrm>
            <a:off x="6227261" y="4725924"/>
            <a:ext cx="2521974" cy="264688"/>
          </a:xfrm>
        </p:spPr>
        <p:txBody>
          <a:bodyPr/>
          <a:lstStyle>
            <a:lvl1pPr>
              <a:defRPr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Deutscher Text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FEC292-8D85-BF85-AD46-D34654FE4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793DAB9-340C-6BDC-25A9-8BBE9F051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6BE6949-0480-97E0-B133-157D957C88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4D11D38-D8F7-F4BC-461A-7376E2AA9E7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006857" y="33679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42A0A34D-BA6B-B606-7069-50D75492DD2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656698" y="33679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53DBBEC1-8876-F747-709A-113104F8DB8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840473" y="5806540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8B160EC7-FC30-E708-59B7-2F2A9711A54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486754" y="579167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919286082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ine Tabell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3EC9F7-9E0B-AE32-D12C-0CAA606F302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66174" y="1188990"/>
            <a:ext cx="11249115" cy="442758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Tabelle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Tabelle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17FE3FE-5264-5A5F-62D9-B89EAAF2D6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A66A72B-13CA-2328-6D01-E64D1F37F7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EDBAECC-EF5A-1505-F354-FBF7FC91E6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DFF5195A-52F3-DA7B-59D3-1627A7221D4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9924" y="5330403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567117848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Diagramm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85B7C6B5-DA7B-239D-D510-32D7E45DBDFD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59523" y="1212850"/>
            <a:ext cx="5488839" cy="44037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53900" y="5640066"/>
            <a:ext cx="54950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53900" y="5861784"/>
            <a:ext cx="54983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0A49F65C-EED4-AA72-D5F6-19A1B5CAA5B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39776" y="5640066"/>
            <a:ext cx="54950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Französisch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3469D50A-2B0A-417D-67F2-71F30BA853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39776" y="5861784"/>
            <a:ext cx="54983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Deutsch</a:t>
            </a:r>
          </a:p>
        </p:txBody>
      </p:sp>
      <p:sp>
        <p:nvSpPr>
          <p:cNvPr id="10" name="Inhaltsplatzhalter 8">
            <a:extLst>
              <a:ext uri="{FF2B5EF4-FFF2-40B4-BE49-F238E27FC236}">
                <a16:creationId xmlns:a16="http://schemas.microsoft.com/office/drawing/2014/main" id="{D2431A0C-7297-C8B9-44DE-1773580DC57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4537" y="1212735"/>
            <a:ext cx="5494338" cy="44037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C115192-34C0-D9C9-C742-4E9BC248A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A2658E6-9736-9BB5-061C-8DEAA00AE7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33943B1-D189-8DA4-5DC9-A67F939CD1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01BF7695-A593-792E-B9EF-20F989D20A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17170" y="535177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24DA46D-9ACC-FFA3-5F3D-4E9B80DF99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508581" y="53635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875527055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 leer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0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558224" y="3506541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58224" y="2998122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9418930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 fertig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-262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" name="Gruppierung 10">
            <a:extLst>
              <a:ext uri="{FF2B5EF4-FFF2-40B4-BE49-F238E27FC236}">
                <a16:creationId xmlns:a16="http://schemas.microsoft.com/office/drawing/2014/main" id="{F0CE4234-3B2A-C325-853F-7E5CA009729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23989" y="1206692"/>
            <a:ext cx="7725938" cy="2343150"/>
            <a:chOff x="939800" y="2433407"/>
            <a:chExt cx="10301245" cy="3124200"/>
          </a:xfrm>
        </p:grpSpPr>
        <p:pic>
          <p:nvPicPr>
            <p:cNvPr id="3" name="Bild 8">
              <a:extLst>
                <a:ext uri="{FF2B5EF4-FFF2-40B4-BE49-F238E27FC236}">
                  <a16:creationId xmlns:a16="http://schemas.microsoft.com/office/drawing/2014/main" id="{2D172FB8-FE7B-6A76-C14A-549AA69DFD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0091"/>
            <a:stretch/>
          </p:blipFill>
          <p:spPr>
            <a:xfrm>
              <a:off x="6094223" y="2433407"/>
              <a:ext cx="5146822" cy="3124200"/>
            </a:xfrm>
            <a:prstGeom prst="rect">
              <a:avLst/>
            </a:prstGeom>
          </p:spPr>
        </p:pic>
        <p:pic>
          <p:nvPicPr>
            <p:cNvPr id="6" name="Bild 9">
              <a:extLst>
                <a:ext uri="{FF2B5EF4-FFF2-40B4-BE49-F238E27FC236}">
                  <a16:creationId xmlns:a16="http://schemas.microsoft.com/office/drawing/2014/main" id="{73C73FF1-4A31-BDEC-C0E1-9D0372A190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0017"/>
            <a:stretch/>
          </p:blipFill>
          <p:spPr>
            <a:xfrm>
              <a:off x="939800" y="2433407"/>
              <a:ext cx="5154423" cy="3124200"/>
            </a:xfrm>
            <a:prstGeom prst="rect">
              <a:avLst/>
            </a:prstGeom>
          </p:spPr>
        </p:pic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30A61CE2-8134-C8F0-D1A0-F30F1247B136}"/>
              </a:ext>
            </a:extLst>
          </p:cNvPr>
          <p:cNvSpPr txBox="1"/>
          <p:nvPr userDrawn="1"/>
        </p:nvSpPr>
        <p:spPr>
          <a:xfrm>
            <a:off x="656463" y="4731633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i="0" dirty="0">
                <a:solidFill>
                  <a:schemeClr val="bg1"/>
                </a:solidFill>
              </a:rPr>
              <a:t>Merci de </a:t>
            </a:r>
            <a:r>
              <a:rPr lang="de-DE" sz="2400" i="0" dirty="0" err="1">
                <a:solidFill>
                  <a:schemeClr val="bg1"/>
                </a:solidFill>
              </a:rPr>
              <a:t>votre</a:t>
            </a:r>
            <a:r>
              <a:rPr lang="de-DE" sz="2400" i="0" dirty="0">
                <a:solidFill>
                  <a:schemeClr val="bg1"/>
                </a:solidFill>
              </a:rPr>
              <a:t> </a:t>
            </a:r>
            <a:r>
              <a:rPr lang="de-DE" sz="2400" i="0" dirty="0" err="1">
                <a:solidFill>
                  <a:schemeClr val="bg1"/>
                </a:solidFill>
              </a:rPr>
              <a:t>attention</a:t>
            </a:r>
            <a:r>
              <a:rPr lang="de-DE" sz="2400" i="0" dirty="0">
                <a:solidFill>
                  <a:schemeClr val="bg1"/>
                </a:solidFill>
              </a:rPr>
              <a:t> !</a:t>
            </a:r>
          </a:p>
        </p:txBody>
      </p:sp>
      <p:pic>
        <p:nvPicPr>
          <p:cNvPr id="9" name="Bild 6">
            <a:extLst>
              <a:ext uri="{FF2B5EF4-FFF2-40B4-BE49-F238E27FC236}">
                <a16:creationId xmlns:a16="http://schemas.microsoft.com/office/drawing/2014/main" id="{D867F399-8F65-B237-2664-99E6032509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6463" y="3912086"/>
            <a:ext cx="597577" cy="571595"/>
          </a:xfrm>
          <a:prstGeom prst="rect">
            <a:avLst/>
          </a:prstGeom>
        </p:spPr>
      </p:pic>
      <p:pic>
        <p:nvPicPr>
          <p:cNvPr id="10" name="Bild 7" descr="qr-code.png">
            <a:extLst>
              <a:ext uri="{FF2B5EF4-FFF2-40B4-BE49-F238E27FC236}">
                <a16:creationId xmlns:a16="http://schemas.microsoft.com/office/drawing/2014/main" id="{BD7C3629-3698-CDFC-E8C3-498346EE36E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7845" y="5543072"/>
            <a:ext cx="921922" cy="92192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9D80EAA4-DEB9-1F42-B427-A29C2E464718}"/>
              </a:ext>
            </a:extLst>
          </p:cNvPr>
          <p:cNvSpPr txBox="1"/>
          <p:nvPr userDrawn="1"/>
        </p:nvSpPr>
        <p:spPr>
          <a:xfrm>
            <a:off x="656463" y="5296140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Vielen Dank für Ihre Aufmerksamkeit!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EB31D312-F45B-94FA-26EF-B4794F58814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0660" y="3912086"/>
            <a:ext cx="4848075" cy="2045224"/>
          </a:xfrm>
        </p:spPr>
        <p:txBody>
          <a:bodyPr/>
          <a:lstStyle/>
          <a:p>
            <a:r>
              <a:rPr lang="de-DE" dirty="0" err="1"/>
              <a:t>Université</a:t>
            </a:r>
            <a:r>
              <a:rPr lang="de-DE" dirty="0"/>
              <a:t> franco-allemande</a:t>
            </a:r>
          </a:p>
          <a:p>
            <a:r>
              <a:rPr lang="de-DE" dirty="0"/>
              <a:t>Deutsch-Französische Hochschule </a:t>
            </a:r>
          </a:p>
          <a:p>
            <a:endParaRPr lang="de-DE" dirty="0"/>
          </a:p>
          <a:p>
            <a:r>
              <a:rPr lang="de-DE" dirty="0"/>
              <a:t>Villa Europa · </a:t>
            </a:r>
            <a:r>
              <a:rPr lang="de-DE" dirty="0" err="1"/>
              <a:t>Kohlweg</a:t>
            </a:r>
            <a:r>
              <a:rPr lang="de-DE" dirty="0"/>
              <a:t> 7 · 66123 Saarbrücken</a:t>
            </a:r>
          </a:p>
          <a:p>
            <a:r>
              <a:rPr lang="cs-CZ" dirty="0"/>
              <a:t>Tel.: +49 681 93812 - 100</a:t>
            </a:r>
          </a:p>
          <a:p>
            <a:r>
              <a:rPr lang="cs-CZ" dirty="0">
                <a:hlinkClick r:id="rId6"/>
              </a:rPr>
              <a:t>info@dfh-ufa.org</a:t>
            </a:r>
            <a:endParaRPr lang="cs-CZ" dirty="0"/>
          </a:p>
          <a:p>
            <a:r>
              <a:rPr lang="cs-CZ" dirty="0">
                <a:hlinkClick r:id="rId7"/>
              </a:rPr>
              <a:t>www.dfh-ufa.org</a:t>
            </a:r>
            <a:endParaRPr lang="cs-CZ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C79D0FD-3022-83B6-54F7-BD74604C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908"/>
          <a:stretch/>
        </p:blipFill>
        <p:spPr>
          <a:xfrm>
            <a:off x="6398406" y="5957310"/>
            <a:ext cx="1778943" cy="53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93938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9EE0E4F6-DBCA-4263-99F6-8EEDE1531871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3008052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4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sp>
        <p:nvSpPr>
          <p:cNvPr id="10" name="Bogen 9"/>
          <p:cNvSpPr/>
          <p:nvPr userDrawn="1"/>
        </p:nvSpPr>
        <p:spPr>
          <a:xfrm rot="16200000" flipH="1">
            <a:off x="2065395" y="880585"/>
            <a:ext cx="731538" cy="620767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3" name="Bogen 12"/>
          <p:cNvSpPr/>
          <p:nvPr userDrawn="1"/>
        </p:nvSpPr>
        <p:spPr>
          <a:xfrm rot="5400000">
            <a:off x="3562507" y="13467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3905059" y="22352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Bogen 16"/>
          <p:cNvSpPr/>
          <p:nvPr userDrawn="1"/>
        </p:nvSpPr>
        <p:spPr>
          <a:xfrm rot="5400000">
            <a:off x="5179777" y="4966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8" name="Oval 17"/>
          <p:cNvSpPr/>
          <p:nvPr userDrawn="1"/>
        </p:nvSpPr>
        <p:spPr>
          <a:xfrm>
            <a:off x="5522329" y="13851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Bogen 18"/>
          <p:cNvSpPr/>
          <p:nvPr userDrawn="1"/>
        </p:nvSpPr>
        <p:spPr>
          <a:xfrm rot="5400000">
            <a:off x="1348529" y="1681545"/>
            <a:ext cx="731538" cy="1093611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1691081" y="2569998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Abgerundetes Rechteck 20"/>
          <p:cNvSpPr/>
          <p:nvPr userDrawn="1"/>
        </p:nvSpPr>
        <p:spPr>
          <a:xfrm>
            <a:off x="1831594" y="914219"/>
            <a:ext cx="591101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mobil</a:t>
            </a:r>
          </a:p>
        </p:txBody>
      </p:sp>
      <p:sp>
        <p:nvSpPr>
          <p:cNvPr id="22" name="Abgerundetes Rechteck 21"/>
          <p:cNvSpPr/>
          <p:nvPr userDrawn="1"/>
        </p:nvSpPr>
        <p:spPr>
          <a:xfrm>
            <a:off x="1520525" y="1955559"/>
            <a:ext cx="875287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weltoffen</a:t>
            </a:r>
            <a:endParaRPr lang="de-DE" sz="1400" dirty="0"/>
          </a:p>
        </p:txBody>
      </p:sp>
      <p:sp>
        <p:nvSpPr>
          <p:cNvPr id="23" name="Abgerundetes Rechteck 22"/>
          <p:cNvSpPr/>
          <p:nvPr userDrawn="1"/>
        </p:nvSpPr>
        <p:spPr>
          <a:xfrm>
            <a:off x="3819788" y="1626751"/>
            <a:ext cx="1063800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 err="1">
                <a:solidFill>
                  <a:schemeClr val="bg1"/>
                </a:solidFill>
              </a:rPr>
              <a:t>scientifique</a:t>
            </a:r>
            <a:endParaRPr lang="de-DE" sz="1400" dirty="0"/>
          </a:p>
        </p:txBody>
      </p:sp>
      <p:sp>
        <p:nvSpPr>
          <p:cNvPr id="24" name="Oval 23"/>
          <p:cNvSpPr/>
          <p:nvPr userDrawn="1"/>
        </p:nvSpPr>
        <p:spPr>
          <a:xfrm>
            <a:off x="2408669" y="1532148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5" name="Abgerundetes Rechteck 24"/>
          <p:cNvSpPr/>
          <p:nvPr userDrawn="1"/>
        </p:nvSpPr>
        <p:spPr>
          <a:xfrm>
            <a:off x="7536284" y="2450299"/>
            <a:ext cx="870514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 err="1">
                <a:solidFill>
                  <a:schemeClr val="bg1"/>
                </a:solidFill>
              </a:rPr>
              <a:t>excellent</a:t>
            </a:r>
            <a:endParaRPr lang="de-DE" sz="1400" dirty="0"/>
          </a:p>
        </p:txBody>
      </p:sp>
      <p:sp>
        <p:nvSpPr>
          <p:cNvPr id="26" name="Bogen 25"/>
          <p:cNvSpPr/>
          <p:nvPr userDrawn="1"/>
        </p:nvSpPr>
        <p:spPr>
          <a:xfrm rot="16200000" flipH="1">
            <a:off x="8260407" y="2294290"/>
            <a:ext cx="706751" cy="805005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7" name="Abgerundetes Rechteck 26"/>
          <p:cNvSpPr/>
          <p:nvPr userDrawn="1"/>
        </p:nvSpPr>
        <p:spPr>
          <a:xfrm>
            <a:off x="5121506" y="2133666"/>
            <a:ext cx="1040389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europäisch</a:t>
            </a:r>
            <a:endParaRPr lang="de-DE" sz="1400" dirty="0"/>
          </a:p>
        </p:txBody>
      </p:sp>
      <p:sp>
        <p:nvSpPr>
          <p:cNvPr id="28" name="Abgerundetes Rechteck 27"/>
          <p:cNvSpPr/>
          <p:nvPr userDrawn="1"/>
        </p:nvSpPr>
        <p:spPr>
          <a:xfrm>
            <a:off x="5830388" y="770837"/>
            <a:ext cx="503598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dual</a:t>
            </a:r>
          </a:p>
        </p:txBody>
      </p:sp>
      <p:sp>
        <p:nvSpPr>
          <p:cNvPr id="29" name="Abgerundetes Rechteck 28"/>
          <p:cNvSpPr/>
          <p:nvPr userDrawn="1"/>
        </p:nvSpPr>
        <p:spPr>
          <a:xfrm>
            <a:off x="8402322" y="1605290"/>
            <a:ext cx="868816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innovativ</a:t>
            </a:r>
          </a:p>
        </p:txBody>
      </p:sp>
      <p:sp>
        <p:nvSpPr>
          <p:cNvPr id="30" name="Bogen 29"/>
          <p:cNvSpPr/>
          <p:nvPr userDrawn="1"/>
        </p:nvSpPr>
        <p:spPr>
          <a:xfrm rot="5400000" flipV="1">
            <a:off x="5511079" y="1988940"/>
            <a:ext cx="759401" cy="841447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5875082" y="2765243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Bogen 31"/>
          <p:cNvSpPr/>
          <p:nvPr userDrawn="1"/>
        </p:nvSpPr>
        <p:spPr>
          <a:xfrm rot="16200000" flipH="1">
            <a:off x="8565464" y="1550574"/>
            <a:ext cx="731538" cy="620767"/>
          </a:xfrm>
          <a:prstGeom prst="arc">
            <a:avLst/>
          </a:prstGeom>
          <a:ln w="3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3" name="Oval 32"/>
          <p:cNvSpPr/>
          <p:nvPr userDrawn="1"/>
        </p:nvSpPr>
        <p:spPr>
          <a:xfrm>
            <a:off x="8908738" y="2202137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4" name="Oval 33"/>
          <p:cNvSpPr/>
          <p:nvPr userDrawn="1"/>
        </p:nvSpPr>
        <p:spPr>
          <a:xfrm>
            <a:off x="8620109" y="3025239"/>
            <a:ext cx="48275" cy="48275"/>
          </a:xfrm>
          <a:prstGeom prst="ellipse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5" name="Abgerundetes Rechteck 34"/>
          <p:cNvSpPr/>
          <p:nvPr userDrawn="1"/>
        </p:nvSpPr>
        <p:spPr>
          <a:xfrm>
            <a:off x="2716050" y="2470144"/>
            <a:ext cx="867183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integriert</a:t>
            </a:r>
            <a:endParaRPr lang="de-DE" sz="1400" dirty="0"/>
          </a:p>
        </p:txBody>
      </p:sp>
      <p:sp>
        <p:nvSpPr>
          <p:cNvPr id="36" name="Bogen 35"/>
          <p:cNvSpPr/>
          <p:nvPr userDrawn="1"/>
        </p:nvSpPr>
        <p:spPr>
          <a:xfrm rot="16200000" flipH="1">
            <a:off x="3438506" y="2333980"/>
            <a:ext cx="706751" cy="805005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7" name="Oval 36"/>
          <p:cNvSpPr/>
          <p:nvPr userDrawn="1"/>
        </p:nvSpPr>
        <p:spPr>
          <a:xfrm>
            <a:off x="3798208" y="3064929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35789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3455265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10245553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17063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2913998"/>
            <a:ext cx="5255846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35885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4796676"/>
            <a:ext cx="5255448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23063621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271869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271869"/>
          </a:xfrm>
        </p:spPr>
        <p:txBody>
          <a:bodyPr/>
          <a:lstStyle>
            <a:lvl1pPr algn="r">
              <a:defRPr>
                <a:solidFill>
                  <a:srgbClr val="81725E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466" y="320675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8898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 17">
            <a:extLst>
              <a:ext uri="{FF2B5EF4-FFF2-40B4-BE49-F238E27FC236}">
                <a16:creationId xmlns:a16="http://schemas.microsoft.com/office/drawing/2014/main" id="{8684F075-7963-2848-ADCD-FFF0918D4F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271869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271869"/>
          </a:xfrm>
        </p:spPr>
        <p:txBody>
          <a:bodyPr/>
          <a:lstStyle>
            <a:lvl1pPr algn="r">
              <a:defRPr>
                <a:solidFill>
                  <a:srgbClr val="81725E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7" name="Bildplatzhalter 2" descr="alumni-club-logo.png">
            <a:extLst>
              <a:ext uri="{FF2B5EF4-FFF2-40B4-BE49-F238E27FC236}">
                <a16:creationId xmlns:a16="http://schemas.microsoft.com/office/drawing/2014/main" id="{3EFDFFE5-1723-8F46-A85C-C66A3FFBAC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14" b="9422"/>
          <a:stretch/>
        </p:blipFill>
        <p:spPr>
          <a:xfrm>
            <a:off x="457466" y="1354268"/>
            <a:ext cx="1998344" cy="654454"/>
          </a:xfrm>
          <a:prstGeom prst="rect">
            <a:avLst/>
          </a:prstGeom>
        </p:spPr>
      </p:pic>
      <p:pic>
        <p:nvPicPr>
          <p:cNvPr id="10" name="Bild 12">
            <a:extLst>
              <a:ext uri="{FF2B5EF4-FFF2-40B4-BE49-F238E27FC236}">
                <a16:creationId xmlns:a16="http://schemas.microsoft.com/office/drawing/2014/main" id="{617756E3-F3CF-FC42-8939-67150E00189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7466" y="320675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1577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033022" y="3861180"/>
            <a:ext cx="5549379" cy="614390"/>
          </a:xfrm>
          <a:solidFill>
            <a:schemeClr val="accent1"/>
          </a:solidFill>
          <a:ln>
            <a:noFill/>
          </a:ln>
        </p:spPr>
        <p:txBody>
          <a:bodyPr wrap="square" lIns="72000" tIns="72000" rIns="72000" bIns="0" anchor="ctr" anchorCtr="0">
            <a:sp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700892" y="4540038"/>
            <a:ext cx="1881508" cy="208706"/>
          </a:xfrm>
          <a:solidFill>
            <a:schemeClr val="accent1"/>
          </a:solidFill>
          <a:ln>
            <a:noFill/>
          </a:ln>
        </p:spPr>
        <p:txBody>
          <a:bodyPr wrap="square" lIns="72000" tIns="36000" rIns="72000" bIns="0" anchor="ctr" anchorCtr="0"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04766" y="5073037"/>
            <a:ext cx="4577634" cy="614390"/>
          </a:xfrm>
          <a:solidFill>
            <a:schemeClr val="accent1"/>
          </a:solidFill>
          <a:ln>
            <a:noFill/>
          </a:ln>
        </p:spPr>
        <p:txBody>
          <a:bodyPr wrap="square" lIns="72000" tIns="72000" rIns="72000" bIns="0" anchor="ctr" anchorCtr="0"/>
          <a:lstStyle>
            <a:lvl1pPr algn="r">
              <a:defRPr sz="44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10010078" y="5741035"/>
            <a:ext cx="1572317" cy="208706"/>
          </a:xfrm>
          <a:solidFill>
            <a:schemeClr val="accent1"/>
          </a:solidFill>
          <a:ln>
            <a:noFill/>
          </a:ln>
        </p:spPr>
        <p:txBody>
          <a:bodyPr wrap="square" lIns="72000" tIns="36000" rIns="72000" bIns="0"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33470211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_Titelfolie_mit 2 Log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Bild 11">
            <a:extLst>
              <a:ext uri="{FF2B5EF4-FFF2-40B4-BE49-F238E27FC236}">
                <a16:creationId xmlns:a16="http://schemas.microsoft.com/office/drawing/2014/main" id="{218EA603-0A47-3941-9B6F-9271E39D59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913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7914F37-36EE-8B4B-A010-725CB4C3628B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5"/>
          </p:nvPr>
        </p:nvSpPr>
        <p:spPr>
          <a:xfrm>
            <a:off x="462410" y="1446213"/>
            <a:ext cx="11267856" cy="4200525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20" name="Bild 11">
            <a:extLst>
              <a:ext uri="{FF2B5EF4-FFF2-40B4-BE49-F238E27FC236}">
                <a16:creationId xmlns:a16="http://schemas.microsoft.com/office/drawing/2014/main" id="{7CDAF8AD-080A-FC40-806B-E69C3C45D3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40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81E8AF53-4DD7-405A-A8C6-7082542B955B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0557697"/>
      </p:ext>
    </p:extLst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Feld WLAN Zuga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7914F37-36EE-8B4B-A010-725CB4C3628B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5481951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/>
          </p:nvPr>
        </p:nvSpPr>
        <p:spPr>
          <a:xfrm>
            <a:off x="463640" y="1703388"/>
            <a:ext cx="5481951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/>
          </p:nvPr>
        </p:nvSpPr>
        <p:spPr>
          <a:xfrm>
            <a:off x="6238515" y="2177223"/>
            <a:ext cx="5499361" cy="330653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/>
          </p:nvPr>
        </p:nvSpPr>
        <p:spPr>
          <a:xfrm>
            <a:off x="6238796" y="1703474"/>
            <a:ext cx="5498927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740206" y="5936838"/>
            <a:ext cx="2840746" cy="271869"/>
          </a:xfrm>
          <a:ln w="6350" cmpd="sng">
            <a:noFill/>
            <a:prstDash val="solid"/>
          </a:ln>
        </p:spPr>
        <p:txBody>
          <a:bodyPr wrap="none"/>
          <a:lstStyle>
            <a:lvl1pPr algn="r">
              <a:defRPr/>
            </a:lvl1pPr>
          </a:lstStyle>
          <a:p>
            <a:pPr lvl="0"/>
            <a:r>
              <a:rPr lang="de-DE" dirty="0"/>
              <a:t>Feld WLAN Zugang</a:t>
            </a:r>
          </a:p>
        </p:txBody>
      </p:sp>
      <p:pic>
        <p:nvPicPr>
          <p:cNvPr id="16" name="Bild 11">
            <a:extLst>
              <a:ext uri="{FF2B5EF4-FFF2-40B4-BE49-F238E27FC236}">
                <a16:creationId xmlns:a16="http://schemas.microsoft.com/office/drawing/2014/main" id="{348EA500-333E-4045-8EE6-395EE0F960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386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1170" y="333704"/>
            <a:ext cx="7531662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21170" y="718070"/>
            <a:ext cx="7531662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0" y="0"/>
            <a:ext cx="1792135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10" name="Bild 11">
            <a:extLst>
              <a:ext uri="{FF2B5EF4-FFF2-40B4-BE49-F238E27FC236}">
                <a16:creationId xmlns:a16="http://schemas.microsoft.com/office/drawing/2014/main" id="{FE02278C-37E4-7A42-A7E1-BEE3F0EF44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9274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 userDrawn="1"/>
        </p:nvSpPr>
        <p:spPr>
          <a:xfrm>
            <a:off x="0" y="0"/>
            <a:ext cx="277449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23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1059005" y="3809921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4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022600" y="3074620"/>
            <a:ext cx="739775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022600" y="3458986"/>
            <a:ext cx="739775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520412" y="2934716"/>
            <a:ext cx="1141138" cy="1072088"/>
          </a:xfrm>
        </p:spPr>
        <p:txBody>
          <a:bodyPr wrap="none" lIns="0" rIns="0" bIns="0" anchor="ctr" anchorCtr="0"/>
          <a:lstStyle>
            <a:lvl1pPr algn="ct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01</a:t>
            </a:r>
          </a:p>
        </p:txBody>
      </p:sp>
      <p:pic>
        <p:nvPicPr>
          <p:cNvPr id="11" name="Bild 11">
            <a:extLst>
              <a:ext uri="{FF2B5EF4-FFF2-40B4-BE49-F238E27FC236}">
                <a16:creationId xmlns:a16="http://schemas.microsoft.com/office/drawing/2014/main" id="{682306E7-F7BB-614D-9AFA-2164AFF2C1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4500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/ Statements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937282" y="320810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8926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lie Bild und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FB4C-8623-2047-B46D-4A96F262873D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732" cy="471265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829" y="3775954"/>
            <a:ext cx="5525199" cy="307266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1922323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6198628" y="4096876"/>
            <a:ext cx="5525060" cy="200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5" name="Bild 11">
            <a:extLst>
              <a:ext uri="{FF2B5EF4-FFF2-40B4-BE49-F238E27FC236}">
                <a16:creationId xmlns:a16="http://schemas.microsoft.com/office/drawing/2014/main" id="{DA58CACD-9A4D-F04B-8867-892BD3C9BD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3743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FB4C-8623-2047-B46D-4A96F262873D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732" cy="471265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829" y="3775954"/>
            <a:ext cx="5525199" cy="307266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191517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6198628" y="4096876"/>
            <a:ext cx="5525060" cy="200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5" name="Bild 11">
            <a:extLst>
              <a:ext uri="{FF2B5EF4-FFF2-40B4-BE49-F238E27FC236}">
                <a16:creationId xmlns:a16="http://schemas.microsoft.com/office/drawing/2014/main" id="{C6EEEC12-54D5-6240-8791-FF2487C2B3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32246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lie 1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FB4C-8623-2047-B46D-4A96F262873D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732" cy="229115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829" y="3775954"/>
            <a:ext cx="5525199" cy="307266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198572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6198628" y="4096876"/>
            <a:ext cx="5525060" cy="200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20"/>
          </p:nvPr>
        </p:nvSpPr>
        <p:spPr>
          <a:xfrm>
            <a:off x="454025" y="3789363"/>
            <a:ext cx="5563323" cy="2309812"/>
          </a:xfrm>
        </p:spPr>
        <p:txBody>
          <a:bodyPr/>
          <a:lstStyle/>
          <a:p>
            <a:endParaRPr lang="de-DE"/>
          </a:p>
        </p:txBody>
      </p:sp>
      <p:pic>
        <p:nvPicPr>
          <p:cNvPr id="16" name="Bild 11">
            <a:extLst>
              <a:ext uri="{FF2B5EF4-FFF2-40B4-BE49-F238E27FC236}">
                <a16:creationId xmlns:a16="http://schemas.microsoft.com/office/drawing/2014/main" id="{E8BA82BF-7C94-EC42-8E6D-1721738B4B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7298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2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0753A-6EC6-BE4E-AC7B-79EDFF7BC97B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698" cy="2272817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457467" y="3765836"/>
            <a:ext cx="5559790" cy="296900"/>
          </a:xfrm>
        </p:spPr>
        <p:txBody>
          <a:bodyPr/>
          <a:lstStyle>
            <a:lvl1pPr>
              <a:defRPr sz="1600">
                <a:solidFill>
                  <a:srgbClr val="009CDD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681" y="3769126"/>
            <a:ext cx="5524757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9" name="Bildplatzhalter 28"/>
          <p:cNvSpPr>
            <a:spLocks noGrp="1"/>
          </p:cNvSpPr>
          <p:nvPr>
            <p:ph type="pic" sz="quarter" idx="18"/>
          </p:nvPr>
        </p:nvSpPr>
        <p:spPr>
          <a:xfrm>
            <a:off x="6198677" y="1385888"/>
            <a:ext cx="5525011" cy="22733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9"/>
          </p:nvPr>
        </p:nvSpPr>
        <p:spPr>
          <a:xfrm>
            <a:off x="457200" y="4069564"/>
            <a:ext cx="5560061" cy="1887560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20"/>
          </p:nvPr>
        </p:nvSpPr>
        <p:spPr>
          <a:xfrm>
            <a:off x="6198677" y="4069565"/>
            <a:ext cx="5525011" cy="1887559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5" name="Bild 11">
            <a:extLst>
              <a:ext uri="{FF2B5EF4-FFF2-40B4-BE49-F238E27FC236}">
                <a16:creationId xmlns:a16="http://schemas.microsoft.com/office/drawing/2014/main" id="{2D5DFCF8-A70F-A344-8D65-411492F973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1641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lie nur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DF150F34-963C-6B47-B141-BA9CEFEB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51663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olie nur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DF150F34-963C-6B47-B141-BA9CEFEB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071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64578"/>
      </p:ext>
    </p:extLst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pressum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0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1"/>
          </p:nvPr>
        </p:nvSpPr>
        <p:spPr>
          <a:xfrm>
            <a:off x="6450660" y="3912086"/>
            <a:ext cx="4848075" cy="27699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8" name="Bild 11">
            <a:extLst>
              <a:ext uri="{FF2B5EF4-FFF2-40B4-BE49-F238E27FC236}">
                <a16:creationId xmlns:a16="http://schemas.microsoft.com/office/drawing/2014/main" id="{20CA98C1-1491-2F44-A3FE-1C565E9E35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010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itter - Layouthil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D1F-D2CF-E14A-8E16-F2D7A28DD234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pPr/>
              <a:t>‹Nr.›</a:t>
            </a:fld>
            <a:endParaRPr lang="de-DE" dirty="0"/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581E83-4790-FB41-8CDA-4360533822F1}"/>
              </a:ext>
            </a:extLst>
          </p:cNvPr>
          <p:cNvGrpSpPr/>
          <p:nvPr userDrawn="1"/>
        </p:nvGrpSpPr>
        <p:grpSpPr>
          <a:xfrm>
            <a:off x="454121" y="320922"/>
            <a:ext cx="11276145" cy="6035428"/>
            <a:chOff x="454121" y="320922"/>
            <a:chExt cx="11276145" cy="6035428"/>
          </a:xfrm>
        </p:grpSpPr>
        <p:cxnSp>
          <p:nvCxnSpPr>
            <p:cNvPr id="7" name="Gerade Verbindung 6"/>
            <p:cNvCxnSpPr/>
            <p:nvPr userDrawn="1"/>
          </p:nvCxnSpPr>
          <p:spPr>
            <a:xfrm>
              <a:off x="457467" y="323273"/>
              <a:ext cx="11272799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7"/>
            <p:cNvCxnSpPr/>
            <p:nvPr userDrawn="1"/>
          </p:nvCxnSpPr>
          <p:spPr>
            <a:xfrm>
              <a:off x="457467" y="6350001"/>
              <a:ext cx="11265971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8"/>
            <p:cNvCxnSpPr/>
            <p:nvPr userDrawn="1"/>
          </p:nvCxnSpPr>
          <p:spPr>
            <a:xfrm>
              <a:off x="454121" y="320922"/>
              <a:ext cx="0" cy="6029236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9"/>
            <p:cNvCxnSpPr/>
            <p:nvPr userDrawn="1"/>
          </p:nvCxnSpPr>
          <p:spPr>
            <a:xfrm>
              <a:off x="11730266" y="327750"/>
              <a:ext cx="0" cy="6022408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0"/>
            <p:cNvCxnSpPr/>
            <p:nvPr userDrawn="1"/>
          </p:nvCxnSpPr>
          <p:spPr>
            <a:xfrm>
              <a:off x="6088081" y="1078844"/>
              <a:ext cx="8226" cy="5277506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"/>
            <p:cNvCxnSpPr/>
            <p:nvPr userDrawn="1"/>
          </p:nvCxnSpPr>
          <p:spPr>
            <a:xfrm>
              <a:off x="457467" y="1074367"/>
              <a:ext cx="11265971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2"/>
            <p:cNvCxnSpPr/>
            <p:nvPr userDrawn="1"/>
          </p:nvCxnSpPr>
          <p:spPr>
            <a:xfrm>
              <a:off x="457467" y="3712804"/>
              <a:ext cx="11265971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/>
            <p:cNvCxnSpPr>
              <a:cxnSpLocks/>
            </p:cNvCxnSpPr>
            <p:nvPr userDrawn="1"/>
          </p:nvCxnSpPr>
          <p:spPr>
            <a:xfrm>
              <a:off x="3275548" y="1072016"/>
              <a:ext cx="0" cy="526385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/>
            <p:nvPr userDrawn="1"/>
          </p:nvCxnSpPr>
          <p:spPr>
            <a:xfrm>
              <a:off x="8908840" y="1072016"/>
              <a:ext cx="8894" cy="5277506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9670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1" t="9398" r="-38" b="6888"/>
          <a:stretch>
            <a:fillRect/>
          </a:stretch>
        </p:blipFill>
        <p:spPr>
          <a:xfrm>
            <a:off x="1" y="1"/>
            <a:ext cx="8246852" cy="6858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5569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28569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1040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wmf"/><Relationship Id="rId5" Type="http://schemas.openxmlformats.org/officeDocument/2006/relationships/image" Target="../media/image1.w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wmf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wmf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35.xml"/><Relationship Id="rId3" Type="http://schemas.openxmlformats.org/officeDocument/2006/relationships/slideLayout" Target="../slideLayouts/slideLayout12.xml"/><Relationship Id="rId21" Type="http://schemas.openxmlformats.org/officeDocument/2006/relationships/slideLayout" Target="../slideLayouts/slideLayout30.xml"/><Relationship Id="rId34" Type="http://schemas.openxmlformats.org/officeDocument/2006/relationships/image" Target="../media/image4.png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34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slideLayout" Target="../slideLayouts/slideLayout29.xml"/><Relationship Id="rId29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41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32.xml"/><Relationship Id="rId28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28.xml"/><Relationship Id="rId31" Type="http://schemas.openxmlformats.org/officeDocument/2006/relationships/slideLayout" Target="../slideLayouts/slideLayout40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31.xml"/><Relationship Id="rId27" Type="http://schemas.openxmlformats.org/officeDocument/2006/relationships/slideLayout" Target="../slideLayouts/slideLayout36.xml"/><Relationship Id="rId30" Type="http://schemas.openxmlformats.org/officeDocument/2006/relationships/slideLayout" Target="../slideLayouts/slideLayout39.xml"/><Relationship Id="rId8" Type="http://schemas.openxmlformats.org/officeDocument/2006/relationships/slideLayout" Target="../slideLayouts/slideLayout1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4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Bild 17"/>
          <p:cNvPicPr/>
          <p:nvPr/>
        </p:nvPicPr>
        <p:blipFill>
          <a:blip r:embed="rId5"/>
          <a:srcRect l="-2496" t="9397" r="30683" b="6888"/>
          <a:stretch/>
        </p:blipFill>
        <p:spPr>
          <a:xfrm>
            <a:off x="0" y="0"/>
            <a:ext cx="6093360" cy="6855840"/>
          </a:xfrm>
          <a:prstGeom prst="rect">
            <a:avLst/>
          </a:prstGeom>
          <a:ln w="0">
            <a:noFill/>
          </a:ln>
        </p:spPr>
      </p:pic>
      <p:pic>
        <p:nvPicPr>
          <p:cNvPr id="95" name="Bild 12"/>
          <p:cNvPicPr/>
          <p:nvPr/>
        </p:nvPicPr>
        <p:blipFill>
          <a:blip r:embed="rId6"/>
          <a:stretch/>
        </p:blipFill>
        <p:spPr>
          <a:xfrm>
            <a:off x="457560" y="320760"/>
            <a:ext cx="1996200" cy="661320"/>
          </a:xfrm>
          <a:prstGeom prst="rect">
            <a:avLst/>
          </a:prstGeom>
          <a:ln w="0">
            <a:noFill/>
          </a:ln>
        </p:spPr>
      </p:pic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701" r:id="rId2"/>
    <p:sldLayoutId id="2147483702" r:id="rId3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Bild 11"/>
          <p:cNvPicPr/>
          <p:nvPr/>
        </p:nvPicPr>
        <p:blipFill>
          <a:blip r:embed="rId5"/>
          <a:stretch/>
        </p:blipFill>
        <p:spPr>
          <a:xfrm>
            <a:off x="9731880" y="321840"/>
            <a:ext cx="1995120" cy="660240"/>
          </a:xfrm>
          <a:prstGeom prst="rect">
            <a:avLst/>
          </a:prstGeom>
          <a:ln w="0">
            <a:noFill/>
          </a:ln>
        </p:spPr>
      </p:pic>
      <p:sp>
        <p:nvSpPr>
          <p:cNvPr id="100" name="PlaceHolder 1"/>
          <p:cNvSpPr>
            <a:spLocks noGrp="1"/>
          </p:cNvSpPr>
          <p:nvPr>
            <p:ph type="ftr" idx="17"/>
          </p:nvPr>
        </p:nvSpPr>
        <p:spPr>
          <a:xfrm>
            <a:off x="4165560" y="6356520"/>
            <a:ext cx="385740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&lt;Fußzeile&gt;</a:t>
            </a:r>
          </a:p>
        </p:txBody>
      </p:sp>
      <p:sp>
        <p:nvSpPr>
          <p:cNvPr id="101" name="PlaceHolder 2"/>
          <p:cNvSpPr>
            <a:spLocks noGrp="1"/>
          </p:cNvSpPr>
          <p:nvPr>
            <p:ph type="sldNum" idx="18"/>
          </p:nvPr>
        </p:nvSpPr>
        <p:spPr>
          <a:xfrm>
            <a:off x="873756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06A966B-B816-405B-9C9D-731C5E2CAE64}" type="slidenum">
              <a: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dt" idx="19"/>
          </p:nvPr>
        </p:nvSpPr>
        <p:spPr>
          <a:xfrm>
            <a:off x="60948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&lt;Datum/Uhrzeit&gt;</a:t>
            </a:r>
          </a:p>
        </p:txBody>
      </p:sp>
      <p:sp>
        <p:nvSpPr>
          <p:cNvPr id="10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10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72257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5" r:id="rId2"/>
    <p:sldLayoutId id="2147483697" r:id="rId3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"/>
          <p:cNvSpPr/>
          <p:nvPr/>
        </p:nvSpPr>
        <p:spPr>
          <a:xfrm>
            <a:off x="0" y="0"/>
            <a:ext cx="6099120" cy="685476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pic>
        <p:nvPicPr>
          <p:cNvPr id="83" name="Bild 15"/>
          <p:cNvPicPr/>
          <p:nvPr/>
        </p:nvPicPr>
        <p:blipFill>
          <a:blip r:embed="rId4"/>
          <a:srcRect l="2883" t="9397" r="25301" b="6888"/>
          <a:stretch/>
        </p:blipFill>
        <p:spPr>
          <a:xfrm>
            <a:off x="0" y="0"/>
            <a:ext cx="6092640" cy="6854760"/>
          </a:xfrm>
          <a:prstGeom prst="rect">
            <a:avLst/>
          </a:prstGeom>
          <a:ln w="0">
            <a:noFill/>
          </a:ln>
        </p:spPr>
      </p:pic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373820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457467" y="1406769"/>
            <a:ext cx="11252751" cy="1217769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459387" y="324329"/>
            <a:ext cx="8619760" cy="37446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146" y="-68888"/>
            <a:ext cx="2935876" cy="1452282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49C4D7-4A0F-5AB3-59E7-3B6D836FF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14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  <p:sldLayoutId id="2147483726" r:id="rId23"/>
    <p:sldLayoutId id="2147483727" r:id="rId24"/>
    <p:sldLayoutId id="2147483728" r:id="rId25"/>
    <p:sldLayoutId id="2147483729" r:id="rId26"/>
    <p:sldLayoutId id="2147483730" r:id="rId27"/>
    <p:sldLayoutId id="2147483731" r:id="rId28"/>
    <p:sldLayoutId id="2147483732" r:id="rId29"/>
    <p:sldLayoutId id="2147483733" r:id="rId30"/>
    <p:sldLayoutId id="2147483734" r:id="rId31"/>
    <p:sldLayoutId id="2147483735" r:id="rId32"/>
  </p:sldLayoutIdLst>
  <p:transition spd="slow">
    <p:push dir="u"/>
  </p:transition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80000"/>
        </a:lnSpc>
        <a:spcBef>
          <a:spcPts val="1000"/>
        </a:spcBef>
        <a:buClrTx/>
        <a:buSzPct val="85000"/>
        <a:buFont typeface="Arial"/>
        <a:buNone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8000" indent="-108000" algn="l" defTabSz="914377" rtl="0" eaLnBrk="1" latinLnBrk="0" hangingPunct="1">
        <a:lnSpc>
          <a:spcPct val="80000"/>
        </a:lnSpc>
        <a:spcBef>
          <a:spcPts val="500"/>
        </a:spcBef>
        <a:buClrTx/>
        <a:buSzPct val="85000"/>
        <a:buFont typeface="Arial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88000" indent="-108000" algn="l" defTabSz="914377" rtl="0" eaLnBrk="1" latinLnBrk="0" hangingPunct="1">
        <a:lnSpc>
          <a:spcPct val="80000"/>
        </a:lnSpc>
        <a:spcBef>
          <a:spcPts val="500"/>
        </a:spcBef>
        <a:buSzPct val="65000"/>
        <a:buFont typeface="Wingdings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0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8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457468" y="1406769"/>
            <a:ext cx="10516636" cy="1217769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459386" y="324329"/>
            <a:ext cx="10512987" cy="37446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30EE4DE-B8F5-724E-9896-277533B5D975}" type="datetime1">
              <a:rPr lang="de-DE" smtClean="0"/>
              <a:pPr/>
              <a:t>25.08.2026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accent1"/>
                </a:solidFill>
              </a:defRPr>
            </a:lvl1pPr>
          </a:lstStyle>
          <a:p>
            <a:fld id="{982E49A6-5269-EC49-94EE-622DB7549F5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802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80000"/>
        </a:lnSpc>
        <a:spcBef>
          <a:spcPts val="1000"/>
        </a:spcBef>
        <a:buClrTx/>
        <a:buSzPct val="85000"/>
        <a:buFont typeface="Arial"/>
        <a:buNone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8000" indent="-108000" algn="l" defTabSz="914377" rtl="0" eaLnBrk="1" latinLnBrk="0" hangingPunct="1">
        <a:lnSpc>
          <a:spcPct val="80000"/>
        </a:lnSpc>
        <a:spcBef>
          <a:spcPts val="500"/>
        </a:spcBef>
        <a:buClrTx/>
        <a:buSzPct val="85000"/>
        <a:buFont typeface="Arial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88000" indent="-108000" algn="l" defTabSz="914377" rtl="0" eaLnBrk="1" latinLnBrk="0" hangingPunct="1">
        <a:lnSpc>
          <a:spcPct val="80000"/>
        </a:lnSpc>
        <a:spcBef>
          <a:spcPts val="500"/>
        </a:spcBef>
        <a:buSzPct val="65000"/>
        <a:buFont typeface="Wingdings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0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8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0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7.emf"/><Relationship Id="rId7" Type="http://schemas.openxmlformats.org/officeDocument/2006/relationships/hyperlink" Target="http://www.dfh-ufa.org/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9.xml"/><Relationship Id="rId6" Type="http://schemas.openxmlformats.org/officeDocument/2006/relationships/hyperlink" Target="mailto:info@dfh-ufa.org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0D7C21F-F167-4BCE-5E82-D50AC49591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2" b="12823"/>
          <a:stretch>
            <a:fillRect/>
          </a:stretch>
        </p:blipFill>
        <p:spPr>
          <a:xfrm>
            <a:off x="0" y="0"/>
            <a:ext cx="12194744" cy="6858000"/>
          </a:xfrm>
          <a:prstGeom prst="rect">
            <a:avLst/>
          </a:prstGeom>
        </p:spPr>
      </p:pic>
      <p:sp>
        <p:nvSpPr>
          <p:cNvPr id="2" name="Textplatzhalter 8">
            <a:extLst>
              <a:ext uri="{FF2B5EF4-FFF2-40B4-BE49-F238E27FC236}">
                <a16:creationId xmlns:a16="http://schemas.microsoft.com/office/drawing/2014/main" id="{9946BB91-090C-0D21-E2F9-7A4A47B2D8D9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636F0FBD-6066-65F0-C7B6-510E3F157B2B}"/>
              </a:ext>
            </a:extLst>
          </p:cNvPr>
          <p:cNvSpPr/>
          <p:nvPr/>
        </p:nvSpPr>
        <p:spPr>
          <a:xfrm>
            <a:off x="1767960" y="4950360"/>
            <a:ext cx="9812520" cy="6076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72000" rIns="72000" bIns="0" anchor="ctr">
            <a:spAutoFit/>
          </a:bodyPr>
          <a:lstStyle/>
          <a:p>
            <a:pPr algn="r"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44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Die Deutsch-Französische Hochschule</a:t>
            </a:r>
            <a:endParaRPr lang="de-DE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Textplatzhalter 15">
            <a:extLst>
              <a:ext uri="{FF2B5EF4-FFF2-40B4-BE49-F238E27FC236}">
                <a16:creationId xmlns:a16="http://schemas.microsoft.com/office/drawing/2014/main" id="{69A6FFE1-C3D9-FAD6-22C9-B1E61BCFC152}"/>
              </a:ext>
            </a:extLst>
          </p:cNvPr>
          <p:cNvSpPr/>
          <p:nvPr/>
        </p:nvSpPr>
        <p:spPr>
          <a:xfrm>
            <a:off x="6426360" y="5625720"/>
            <a:ext cx="5160240" cy="255960"/>
          </a:xfrm>
          <a:prstGeom prst="rect">
            <a:avLst/>
          </a:prstGeom>
          <a:solidFill>
            <a:srgbClr val="81725E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18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Ein Studium – Zwei Länder</a:t>
            </a:r>
            <a:r>
              <a:rPr lang="de-DE" sz="1800" b="0" strike="noStrike" spc="-1" baseline="30000" dirty="0">
                <a:solidFill>
                  <a:schemeClr val="lt1"/>
                </a:solidFill>
                <a:latin typeface="Arial"/>
                <a:ea typeface="Arial Unicode MS"/>
              </a:rPr>
              <a:t>(+)</a:t>
            </a:r>
            <a:r>
              <a:rPr lang="de-DE" sz="18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 – Zwei Diplome</a:t>
            </a:r>
            <a:r>
              <a:rPr lang="de-DE" sz="1800" b="0" strike="noStrike" spc="-1" baseline="30000" dirty="0">
                <a:solidFill>
                  <a:schemeClr val="lt1"/>
                </a:solidFill>
                <a:latin typeface="Arial"/>
                <a:ea typeface="Arial Unicode MS"/>
              </a:rPr>
              <a:t>(+)</a:t>
            </a:r>
            <a:r>
              <a:rPr lang="de-DE" sz="18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 </a:t>
            </a:r>
            <a:endParaRPr lang="de-DE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D26DA-4288-179E-0D9A-1097D33B0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AFF6649B-3BF0-BD1A-C090-83FD57A45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095" y="0"/>
            <a:ext cx="6089905" cy="6858000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0586C0-2032-DE2C-6856-186123AD56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9846" y="2552458"/>
            <a:ext cx="5255846" cy="17530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pc="-1" dirty="0">
                <a:solidFill>
                  <a:schemeClr val="lt1"/>
                </a:solidFill>
              </a:rPr>
              <a:t>Warum deutsch-französisch studieren?</a:t>
            </a:r>
          </a:p>
          <a:p>
            <a:endParaRPr lang="de-DE" dirty="0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0C7BCE1E-ED24-2D81-3BCA-77AF097B9442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F055A32-7DB3-DB5C-1523-657735C8C63E}"/>
              </a:ext>
            </a:extLst>
          </p:cNvPr>
          <p:cNvSpPr txBox="1">
            <a:spLocks/>
          </p:cNvSpPr>
          <p:nvPr/>
        </p:nvSpPr>
        <p:spPr>
          <a:xfrm>
            <a:off x="6666939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</p:spTree>
    <p:extLst>
      <p:ext uri="{BB962C8B-B14F-4D97-AF65-F5344CB8AC3E}">
        <p14:creationId xmlns:p14="http://schemas.microsoft.com/office/powerpoint/2010/main" val="85842854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ruppieren 13"/>
          <p:cNvGrpSpPr/>
          <p:nvPr/>
        </p:nvGrpSpPr>
        <p:grpSpPr>
          <a:xfrm>
            <a:off x="459360" y="2287440"/>
            <a:ext cx="3603600" cy="4066920"/>
            <a:chOff x="459360" y="2287440"/>
            <a:chExt cx="3603600" cy="4066920"/>
          </a:xfrm>
        </p:grpSpPr>
        <p:pic>
          <p:nvPicPr>
            <p:cNvPr id="169" name="Grafik 12"/>
            <p:cNvPicPr/>
            <p:nvPr/>
          </p:nvPicPr>
          <p:blipFill>
            <a:blip r:embed="rId2"/>
            <a:stretch/>
          </p:blipFill>
          <p:spPr>
            <a:xfrm flipH="1">
              <a:off x="607320" y="2287440"/>
              <a:ext cx="2509200" cy="40669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0" name="Grafik 11"/>
            <p:cNvPicPr/>
            <p:nvPr/>
          </p:nvPicPr>
          <p:blipFill>
            <a:blip r:embed="rId3"/>
            <a:srcRect t="7071" b="23839"/>
            <a:stretch/>
          </p:blipFill>
          <p:spPr>
            <a:xfrm>
              <a:off x="459360" y="4194360"/>
              <a:ext cx="3603600" cy="2159640"/>
            </a:xfrm>
            <a:prstGeom prst="rect">
              <a:avLst/>
            </a:prstGeom>
            <a:ln w="0">
              <a:noFill/>
            </a:ln>
          </p:spPr>
        </p:pic>
      </p:grpSp>
      <p:graphicFrame>
        <p:nvGraphicFramePr>
          <p:cNvPr id="2" name="Diagram1"/>
          <p:cNvGraphicFramePr/>
          <p:nvPr/>
        </p:nvGraphicFramePr>
        <p:xfrm>
          <a:off x="2017800" y="832320"/>
          <a:ext cx="10172160" cy="5756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PlaceHolder 1">
            <a:extLst>
              <a:ext uri="{FF2B5EF4-FFF2-40B4-BE49-F238E27FC236}">
                <a16:creationId xmlns:a16="http://schemas.microsoft.com/office/drawing/2014/main" id="{5EF59468-1A86-4110-8583-9290C213445A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de-DE" sz="2000" b="1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Eure Vorteile auf einen Blick</a:t>
            </a:r>
          </a:p>
        </p:txBody>
      </p:sp>
      <p:sp>
        <p:nvSpPr>
          <p:cNvPr id="8" name="Foliennummernplatzhalter 9">
            <a:extLst>
              <a:ext uri="{FF2B5EF4-FFF2-40B4-BE49-F238E27FC236}">
                <a16:creationId xmlns:a16="http://schemas.microsoft.com/office/drawing/2014/main" id="{9555B2E1-4467-38BE-9A2C-FB78CC5CEF35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 Box 6"/>
          <p:cNvSpPr/>
          <p:nvPr/>
        </p:nvSpPr>
        <p:spPr>
          <a:xfrm>
            <a:off x="1538640" y="1474920"/>
            <a:ext cx="8037000" cy="458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marL="263525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   Interkulturelle</a:t>
            </a:r>
            <a:r>
              <a:rPr kumimoji="0" lang="fr-FR" sz="1800" b="1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 </a:t>
            </a: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Workshops</a:t>
            </a:r>
            <a:r>
              <a:rPr kumimoji="0" lang="fr-FR" sz="1800" b="1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: 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ideale</a:t>
            </a:r>
            <a:r>
              <a:rPr kumimoji="0" lang="fr-FR" sz="1800" b="1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 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Vorbereitung auf die Arbeitssuche auf dem internationalen Arbeitsmarkt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-282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1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-282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1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Exzellenz- und Dissertationspreise</a:t>
            </a: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: 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Auszeichnung</a:t>
            </a: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 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von Absolvent*innen, die fachliche und interkulturelle Exzellenz bewiesen haben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-282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1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Wirtschaftskontakte</a:t>
            </a: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: 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Kooperationen mit diversen Wirtschaftsakteuren, gemeinsame Veranstaltungen, Finanzierung von Stipendien, Weiterleitung relevanter Stellenangebote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-282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1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-282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1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2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Alumni-Netzwerke</a:t>
            </a: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: 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finanzielle</a:t>
            </a:r>
            <a:r>
              <a:rPr kumimoji="0" lang="fr-FR" sz="18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 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und inhaltliche Förderung von Alumni-Vereinen, breites Netzwerk fächerübergreifender Kontakte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74" name="Gruppieren 33"/>
          <p:cNvGrpSpPr/>
          <p:nvPr/>
        </p:nvGrpSpPr>
        <p:grpSpPr>
          <a:xfrm>
            <a:off x="487440" y="1474920"/>
            <a:ext cx="821160" cy="4616640"/>
            <a:chOff x="487440" y="1474920"/>
            <a:chExt cx="821160" cy="4616640"/>
          </a:xfrm>
        </p:grpSpPr>
        <p:pic>
          <p:nvPicPr>
            <p:cNvPr id="175" name="Grafik 12"/>
            <p:cNvPicPr/>
            <p:nvPr/>
          </p:nvPicPr>
          <p:blipFill>
            <a:blip r:embed="rId2"/>
            <a:stretch/>
          </p:blipFill>
          <p:spPr>
            <a:xfrm>
              <a:off x="487440" y="1474920"/>
              <a:ext cx="806040" cy="711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6" name="Grafik 13"/>
            <p:cNvPicPr/>
            <p:nvPr/>
          </p:nvPicPr>
          <p:blipFill>
            <a:blip r:embed="rId3"/>
            <a:stretch/>
          </p:blipFill>
          <p:spPr>
            <a:xfrm>
              <a:off x="487440" y="2689920"/>
              <a:ext cx="806040" cy="711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7" name="Grafik 10"/>
            <p:cNvPicPr/>
            <p:nvPr/>
          </p:nvPicPr>
          <p:blipFill>
            <a:blip r:embed="rId4"/>
            <a:stretch/>
          </p:blipFill>
          <p:spPr>
            <a:xfrm>
              <a:off x="502560" y="4007880"/>
              <a:ext cx="806040" cy="711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8" name="Grafik 14"/>
            <p:cNvPicPr/>
            <p:nvPr/>
          </p:nvPicPr>
          <p:blipFill>
            <a:blip r:embed="rId5"/>
            <a:stretch/>
          </p:blipFill>
          <p:spPr>
            <a:xfrm>
              <a:off x="502560" y="5383080"/>
              <a:ext cx="806040" cy="7084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" name="PlaceHolder 1">
            <a:extLst>
              <a:ext uri="{FF2B5EF4-FFF2-40B4-BE49-F238E27FC236}">
                <a16:creationId xmlns:a16="http://schemas.microsoft.com/office/drawing/2014/main" id="{C1A35A5A-DCD4-AC9C-F899-2229F04F86CB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de-DE" sz="2000" b="1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Unsere Zusatzangebote</a:t>
            </a:r>
          </a:p>
        </p:txBody>
      </p:sp>
      <p:sp>
        <p:nvSpPr>
          <p:cNvPr id="7" name="Foliennummernplatzhalter 9">
            <a:extLst>
              <a:ext uri="{FF2B5EF4-FFF2-40B4-BE49-F238E27FC236}">
                <a16:creationId xmlns:a16="http://schemas.microsoft.com/office/drawing/2014/main" id="{F7185CB8-298B-9902-35C9-0ADF8F41C27E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85652-FAB1-8CF6-2986-FACED2566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BF6DC3F6-5A31-634F-0B64-EAAAAB29EC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" r="5924"/>
          <a:stretch>
            <a:fillRect/>
          </a:stretch>
        </p:blipFill>
        <p:spPr>
          <a:xfrm>
            <a:off x="5467528" y="1426216"/>
            <a:ext cx="6265112" cy="4697353"/>
          </a:xfrm>
          <a:prstGeom prst="rect">
            <a:avLst/>
          </a:prstGeom>
        </p:spPr>
      </p:pic>
      <p:sp>
        <p:nvSpPr>
          <p:cNvPr id="180" name="TextBox 7">
            <a:extLst>
              <a:ext uri="{FF2B5EF4-FFF2-40B4-BE49-F238E27FC236}">
                <a16:creationId xmlns:a16="http://schemas.microsoft.com/office/drawing/2014/main" id="{CC0D0C2D-CB64-E420-64DE-AF05E7EECE63}"/>
              </a:ext>
            </a:extLst>
          </p:cNvPr>
          <p:cNvSpPr/>
          <p:nvPr/>
        </p:nvSpPr>
        <p:spPr>
          <a:xfrm>
            <a:off x="459360" y="2015693"/>
            <a:ext cx="4306950" cy="4107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45000" rIns="0" bIns="45000" anchor="t">
            <a:spAutoFit/>
          </a:bodyPr>
          <a:lstStyle/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Ausgezeichnetes Fachwissen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Sprachkompetenz allgemein &amp; spezifisch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Auslandserfahrung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Zugang zum Arbeitsmarkt dank Praktika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Flexibilität &amp; Mobilität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Engagement &amp; Belastbarkeit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Interkulturelle Kompetenz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Teamfähigkeit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Wingdings" charset="2"/>
              <a:buChar char=""/>
              <a:tabLst/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Kurz gesagt: eine unvergleichliche </a:t>
            </a: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Persönlichkeitsentwicklung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81" name="TextBox 8">
            <a:extLst>
              <a:ext uri="{FF2B5EF4-FFF2-40B4-BE49-F238E27FC236}">
                <a16:creationId xmlns:a16="http://schemas.microsoft.com/office/drawing/2014/main" id="{F7BEE8DD-E15F-EB43-A468-47CF4765E029}"/>
              </a:ext>
            </a:extLst>
          </p:cNvPr>
          <p:cNvSpPr/>
          <p:nvPr/>
        </p:nvSpPr>
        <p:spPr>
          <a:xfrm>
            <a:off x="459360" y="1426216"/>
            <a:ext cx="4558410" cy="5894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45000" rIns="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Kompetenzerwerb weit über das Studium hinaus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PlaceHolder 1">
            <a:extLst>
              <a:ext uri="{FF2B5EF4-FFF2-40B4-BE49-F238E27FC236}">
                <a16:creationId xmlns:a16="http://schemas.microsoft.com/office/drawing/2014/main" id="{D57CC8D0-FF3E-9224-C469-1C6C28669D88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de-DE" sz="20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cs typeface="Arial" pitchFamily="34" charset="0"/>
              </a:rPr>
              <a:t>Weg frei für Eure Entfaltung</a:t>
            </a:r>
          </a:p>
        </p:txBody>
      </p:sp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93BA3E62-28EA-5551-E529-3680FF99BFAF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rgbClr val="81725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" name="Textplatzhalter 8">
            <a:extLst>
              <a:ext uri="{FF2B5EF4-FFF2-40B4-BE49-F238E27FC236}">
                <a16:creationId xmlns:a16="http://schemas.microsoft.com/office/drawing/2014/main" id="{B55D886E-0F56-E089-15AE-4D6E106B6DC1}"/>
              </a:ext>
            </a:extLst>
          </p:cNvPr>
          <p:cNvSpPr txBox="1">
            <a:spLocks/>
          </p:cNvSpPr>
          <p:nvPr/>
        </p:nvSpPr>
        <p:spPr>
          <a:xfrm>
            <a:off x="10751178" y="5825374"/>
            <a:ext cx="959462" cy="2123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de-DE" sz="800">
                <a:solidFill>
                  <a:schemeClr val="bg1"/>
                </a:solidFill>
              </a:rPr>
              <a:t>© Oliver Dietze</a:t>
            </a:r>
            <a:endParaRPr lang="de-DE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47542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Bild 30"/>
          <p:cNvPicPr/>
          <p:nvPr/>
        </p:nvPicPr>
        <p:blipFill>
          <a:blip r:embed="rId2"/>
          <a:stretch/>
        </p:blipFill>
        <p:spPr>
          <a:xfrm>
            <a:off x="459360" y="3171240"/>
            <a:ext cx="739800" cy="739800"/>
          </a:xfrm>
          <a:prstGeom prst="rect">
            <a:avLst/>
          </a:prstGeom>
          <a:ln w="0">
            <a:noFill/>
          </a:ln>
        </p:spPr>
      </p:pic>
      <p:sp>
        <p:nvSpPr>
          <p:cNvPr id="187" name="TextBox 10"/>
          <p:cNvSpPr/>
          <p:nvPr/>
        </p:nvSpPr>
        <p:spPr>
          <a:xfrm>
            <a:off x="1561320" y="2428560"/>
            <a:ext cx="2839680" cy="220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6000" rIns="36000" bIns="36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Euer Studium bei der DFH: Ein Plus auf dem internationalen Arbeitsmarkt!</a:t>
            </a:r>
            <a:endParaRPr kumimoji="0" lang="de-DE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88" name="TextBox 4"/>
          <p:cNvSpPr/>
          <p:nvPr/>
        </p:nvSpPr>
        <p:spPr>
          <a:xfrm>
            <a:off x="4763160" y="2111040"/>
            <a:ext cx="7014240" cy="283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2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Ein durch die DFH zertifizierter europäischer Bildungsweg</a:t>
            </a: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2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Eine perfekte Ausbildung, um auf einem internationalen Arbeitsmarkt erfolgreich zu sein und Euch zu entfalten</a:t>
            </a: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2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Ein europäisches und internationales Netzwerk</a:t>
            </a: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2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Angebot von interkulturellen Workshops, um Eure internationalen Bewerbungen zu unterstützen</a:t>
            </a: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PlaceHolder 1">
            <a:extLst>
              <a:ext uri="{FF2B5EF4-FFF2-40B4-BE49-F238E27FC236}">
                <a16:creationId xmlns:a16="http://schemas.microsoft.com/office/drawing/2014/main" id="{23D4DA7B-D986-DB64-E361-B420DAA83A63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de-DE" sz="2000" b="1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Euer Karrieresprungbrett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607113FC-9145-9F14-F0C8-897885D05CC2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5"/>
          <p:cNvSpPr>
            <a:spLocks noGrp="1"/>
          </p:cNvSpPr>
          <p:nvPr>
            <p:ph type="sldNum" idx="4294967295"/>
          </p:nvPr>
        </p:nvSpPr>
        <p:spPr>
          <a:xfrm>
            <a:off x="9350375" y="6356350"/>
            <a:ext cx="2841625" cy="36195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8149D91-D5F5-428A-81F7-F2231E11971A}" type="slidenum">
              <a: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rPr>
              <a:t>15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7A42295-5873-EA95-CC96-F482E32EC1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86" r="15194"/>
          <a:stretch>
            <a:fillRect/>
          </a:stretch>
        </p:blipFill>
        <p:spPr>
          <a:xfrm>
            <a:off x="7267500" y="0"/>
            <a:ext cx="4919760" cy="6858000"/>
          </a:xfrm>
          <a:prstGeom prst="rect">
            <a:avLst/>
          </a:prstGeom>
        </p:spPr>
      </p:pic>
      <p:pic>
        <p:nvPicPr>
          <p:cNvPr id="230" name="Grafik 13"/>
          <p:cNvPicPr/>
          <p:nvPr/>
        </p:nvPicPr>
        <p:blipFill>
          <a:blip r:embed="rId3"/>
          <a:srcRect l="4543" t="4566" r="4566" b="4543"/>
          <a:stretch/>
        </p:blipFill>
        <p:spPr>
          <a:xfrm>
            <a:off x="6131520" y="2291400"/>
            <a:ext cx="2271960" cy="2271960"/>
          </a:xfrm>
          <a:prstGeom prst="rect">
            <a:avLst/>
          </a:prstGeom>
          <a:ln w="0">
            <a:noFill/>
          </a:ln>
        </p:spPr>
      </p:pic>
      <p:sp>
        <p:nvSpPr>
          <p:cNvPr id="2" name="Textplatzhalter 8">
            <a:extLst>
              <a:ext uri="{FF2B5EF4-FFF2-40B4-BE49-F238E27FC236}">
                <a16:creationId xmlns:a16="http://schemas.microsoft.com/office/drawing/2014/main" id="{977F9B15-3AA5-3CED-5417-71F3A7B7BEF3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buNone/>
            </a:pPr>
            <a:r>
              <a:rPr lang="de-DE" sz="800" dirty="0">
                <a:solidFill>
                  <a:schemeClr val="bg1"/>
                </a:solidFill>
              </a:rPr>
              <a:t>© Oliver Dietze</a:t>
            </a:r>
          </a:p>
        </p:txBody>
      </p:sp>
      <p:sp>
        <p:nvSpPr>
          <p:cNvPr id="7" name="PlaceHolder 3">
            <a:extLst>
              <a:ext uri="{FF2B5EF4-FFF2-40B4-BE49-F238E27FC236}">
                <a16:creationId xmlns:a16="http://schemas.microsoft.com/office/drawing/2014/main" id="{3B17326B-0D11-25F2-BF95-81235D124F74}"/>
              </a:ext>
            </a:extLst>
          </p:cNvPr>
          <p:cNvSpPr txBox="1">
            <a:spLocks/>
          </p:cNvSpPr>
          <p:nvPr/>
        </p:nvSpPr>
        <p:spPr>
          <a:xfrm>
            <a:off x="217830" y="2082969"/>
            <a:ext cx="5458680" cy="5814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>
              <a:lnSpc>
                <a:spcPct val="80000"/>
              </a:lnSpc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4000" spc="-1" dirty="0">
                <a:solidFill>
                  <a:schemeClr val="bg1"/>
                </a:solidFill>
                <a:latin typeface="Arial"/>
                <a:ea typeface="Arial Unicode MS"/>
              </a:rPr>
              <a:t>Wie bewerbe ich mich?</a:t>
            </a:r>
            <a:endParaRPr lang="de-DE" sz="4000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9" name="PlaceHolder 4">
            <a:extLst>
              <a:ext uri="{FF2B5EF4-FFF2-40B4-BE49-F238E27FC236}">
                <a16:creationId xmlns:a16="http://schemas.microsoft.com/office/drawing/2014/main" id="{92AB13CB-67BF-317B-5254-CCBB03017995}"/>
              </a:ext>
            </a:extLst>
          </p:cNvPr>
          <p:cNvSpPr txBox="1">
            <a:spLocks/>
          </p:cNvSpPr>
          <p:nvPr/>
        </p:nvSpPr>
        <p:spPr>
          <a:xfrm>
            <a:off x="217830" y="3115079"/>
            <a:ext cx="5458680" cy="1781385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>
              <a:lnSpc>
                <a:spcPct val="10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1600" spc="-1" dirty="0">
                <a:solidFill>
                  <a:schemeClr val="bg1"/>
                </a:solidFill>
                <a:latin typeface="Arial"/>
                <a:ea typeface="Arial Unicode MS"/>
              </a:rPr>
              <a:t>Einfach diesen </a:t>
            </a:r>
            <a:r>
              <a:rPr lang="de-DE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QR-Code einscannen </a:t>
            </a:r>
            <a:r>
              <a:rPr lang="de-DE" sz="1600" spc="-1" dirty="0">
                <a:solidFill>
                  <a:schemeClr val="bg1"/>
                </a:solidFill>
                <a:latin typeface="Arial"/>
                <a:ea typeface="Arial Unicode MS"/>
              </a:rPr>
              <a:t>und schon landet ihr in unserem </a:t>
            </a:r>
            <a:r>
              <a:rPr lang="de-DE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interaktiven Online-Studienführer</a:t>
            </a:r>
            <a:r>
              <a:rPr lang="de-DE" sz="1600" spc="-1" dirty="0">
                <a:solidFill>
                  <a:schemeClr val="bg1"/>
                </a:solidFill>
                <a:latin typeface="Arial"/>
                <a:ea typeface="Arial Unicode MS"/>
              </a:rPr>
              <a:t>.</a:t>
            </a:r>
            <a:endParaRPr lang="de-DE" sz="1600" spc="-1" dirty="0">
              <a:solidFill>
                <a:schemeClr val="bg1"/>
              </a:solidFill>
              <a:latin typeface="Arial"/>
            </a:endParaRPr>
          </a:p>
          <a:p>
            <a:pPr indent="0" algn="r">
              <a:lnSpc>
                <a:spcPct val="10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1600" spc="-1" dirty="0">
                <a:solidFill>
                  <a:schemeClr val="bg1"/>
                </a:solidFill>
                <a:latin typeface="Arial"/>
                <a:ea typeface="Arial Unicode MS"/>
              </a:rPr>
              <a:t>Dort findet ihr alle Informationen zu </a:t>
            </a:r>
            <a:r>
              <a:rPr lang="de-DE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Bewerbung, Studienverlauf</a:t>
            </a:r>
            <a:r>
              <a:rPr lang="de-DE" sz="1600" spc="-1" dirty="0">
                <a:solidFill>
                  <a:schemeClr val="bg1"/>
                </a:solidFill>
                <a:latin typeface="Arial"/>
                <a:ea typeface="Arial Unicode MS"/>
              </a:rPr>
              <a:t>, Studieninhalten und natürlich auch die richtigen </a:t>
            </a:r>
            <a:r>
              <a:rPr lang="de-DE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Ansprechpartner</a:t>
            </a:r>
            <a:r>
              <a:rPr lang="de-DE" sz="1600" spc="-1" dirty="0">
                <a:solidFill>
                  <a:schemeClr val="bg1"/>
                </a:solidFill>
                <a:latin typeface="Arial"/>
                <a:ea typeface="Arial Unicode MS"/>
              </a:rPr>
              <a:t> an unseren Partnerinstitutionen.</a:t>
            </a:r>
            <a:endParaRPr lang="de-DE" sz="1600" spc="-1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CBF198E-4D97-49A5-7846-A6C87BC123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7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204" name="Textfeld 13"/>
          <p:cNvSpPr/>
          <p:nvPr/>
        </p:nvSpPr>
        <p:spPr>
          <a:xfrm>
            <a:off x="2826635" y="1847468"/>
            <a:ext cx="194400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de-DE" sz="2800" b="0" strike="noStrike" spc="-1" dirty="0">
                <a:solidFill>
                  <a:schemeClr val="bg1"/>
                </a:solidFill>
                <a:latin typeface="Arial"/>
                <a:ea typeface="Arial Unicode MS"/>
              </a:rPr>
              <a:t>Instagram</a:t>
            </a:r>
            <a:endParaRPr lang="de-DE" sz="2800" b="0" strike="noStrike" spc="-1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DC7F600-2E45-ABAC-FCCB-3BEF58EFC3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376" y="190004"/>
            <a:ext cx="2568381" cy="2579976"/>
          </a:xfrm>
          <a:prstGeom prst="rect">
            <a:avLst/>
          </a:prstGeom>
        </p:spPr>
      </p:pic>
      <p:sp>
        <p:nvSpPr>
          <p:cNvPr id="3" name="PlaceHolder 1">
            <a:extLst>
              <a:ext uri="{FF2B5EF4-FFF2-40B4-BE49-F238E27FC236}">
                <a16:creationId xmlns:a16="http://schemas.microsoft.com/office/drawing/2014/main" id="{BC0CE585-2490-8728-E960-FBB2027C1310}"/>
              </a:ext>
            </a:extLst>
          </p:cNvPr>
          <p:cNvSpPr txBox="1">
            <a:spLocks/>
          </p:cNvSpPr>
          <p:nvPr/>
        </p:nvSpPr>
        <p:spPr>
          <a:xfrm>
            <a:off x="728435" y="3060036"/>
            <a:ext cx="4144940" cy="737928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>
              <a:lnSpc>
                <a:spcPct val="80000"/>
              </a:lnSpc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4400" spc="-1" dirty="0" err="1">
                <a:solidFill>
                  <a:schemeClr val="bg1"/>
                </a:solidFill>
                <a:latin typeface="Arial"/>
              </a:rPr>
              <a:t>Handys</a:t>
            </a:r>
            <a:r>
              <a:rPr lang="fr-FR" sz="4400" spc="-1" dirty="0">
                <a:solidFill>
                  <a:schemeClr val="bg1"/>
                </a:solidFill>
                <a:latin typeface="Arial"/>
              </a:rPr>
              <a:t> </a:t>
            </a:r>
            <a:r>
              <a:rPr lang="fr-FR" sz="4400" spc="-1" dirty="0" err="1">
                <a:solidFill>
                  <a:schemeClr val="bg1"/>
                </a:solidFill>
                <a:latin typeface="Arial"/>
              </a:rPr>
              <a:t>raus</a:t>
            </a:r>
            <a:r>
              <a:rPr lang="fr-FR" sz="4400" spc="-1" dirty="0">
                <a:solidFill>
                  <a:schemeClr val="bg1"/>
                </a:solidFill>
                <a:latin typeface="Arial"/>
              </a:rPr>
              <a:t>!</a:t>
            </a:r>
            <a:endParaRPr lang="de-DE" sz="4400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5" name="Textplatzhalter 8">
            <a:extLst>
              <a:ext uri="{FF2B5EF4-FFF2-40B4-BE49-F238E27FC236}">
                <a16:creationId xmlns:a16="http://schemas.microsoft.com/office/drawing/2014/main" id="{5F5D9F0F-7F7F-24D4-87F3-2BFA163E6A00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buNone/>
            </a:pPr>
            <a:r>
              <a:rPr lang="de-DE" sz="800" dirty="0">
                <a:solidFill>
                  <a:schemeClr val="bg1"/>
                </a:solidFill>
              </a:rPr>
              <a:t>© Oliver Dietze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455FCF8-2B84-F2A4-A58C-B31638298D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3375" y="4126298"/>
            <a:ext cx="2568382" cy="2541698"/>
          </a:xfrm>
          <a:prstGeom prst="rect">
            <a:avLst/>
          </a:prstGeom>
        </p:spPr>
      </p:pic>
      <p:sp>
        <p:nvSpPr>
          <p:cNvPr id="8" name="Textfeld 13">
            <a:extLst>
              <a:ext uri="{FF2B5EF4-FFF2-40B4-BE49-F238E27FC236}">
                <a16:creationId xmlns:a16="http://schemas.microsoft.com/office/drawing/2014/main" id="{C62A3A4F-3588-FBC6-6201-7A1A416D31BD}"/>
              </a:ext>
            </a:extLst>
          </p:cNvPr>
          <p:cNvSpPr/>
          <p:nvPr/>
        </p:nvSpPr>
        <p:spPr>
          <a:xfrm>
            <a:off x="2826635" y="4488766"/>
            <a:ext cx="194400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de-DE" sz="2800" b="0" strike="noStrike" spc="-1" dirty="0">
                <a:solidFill>
                  <a:schemeClr val="bg1"/>
                </a:solidFill>
                <a:latin typeface="Arial"/>
                <a:ea typeface="Arial Unicode MS"/>
              </a:rPr>
              <a:t>TikTok</a:t>
            </a:r>
            <a:endParaRPr lang="de-DE" sz="2800" b="0" strike="noStrike" spc="-1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ung 10"/>
          <p:cNvGrpSpPr>
            <a:grpSpLocks noChangeAspect="1"/>
          </p:cNvGrpSpPr>
          <p:nvPr/>
        </p:nvGrpSpPr>
        <p:grpSpPr>
          <a:xfrm>
            <a:off x="2223989" y="1206692"/>
            <a:ext cx="7725938" cy="2343150"/>
            <a:chOff x="939800" y="2433407"/>
            <a:chExt cx="10301245" cy="3124200"/>
          </a:xfrm>
        </p:grpSpPr>
        <p:pic>
          <p:nvPicPr>
            <p:cNvPr id="9" name="Bild 8"/>
            <p:cNvPicPr>
              <a:picLocks noChangeAspect="1"/>
            </p:cNvPicPr>
            <p:nvPr/>
          </p:nvPicPr>
          <p:blipFill rotWithShape="1">
            <a:blip r:embed="rId2"/>
            <a:srcRect l="50091"/>
            <a:stretch/>
          </p:blipFill>
          <p:spPr>
            <a:xfrm>
              <a:off x="6094223" y="2433407"/>
              <a:ext cx="5146822" cy="3124200"/>
            </a:xfrm>
            <a:prstGeom prst="rect">
              <a:avLst/>
            </a:prstGeom>
          </p:spPr>
        </p:pic>
        <p:pic>
          <p:nvPicPr>
            <p:cNvPr id="10" name="Bild 9"/>
            <p:cNvPicPr>
              <a:picLocks noChangeAspect="1"/>
            </p:cNvPicPr>
            <p:nvPr/>
          </p:nvPicPr>
          <p:blipFill rotWithShape="1">
            <a:blip r:embed="rId3"/>
            <a:srcRect r="50017"/>
            <a:stretch/>
          </p:blipFill>
          <p:spPr>
            <a:xfrm>
              <a:off x="939800" y="2433407"/>
              <a:ext cx="5154423" cy="3124200"/>
            </a:xfrm>
            <a:prstGeom prst="rect">
              <a:avLst/>
            </a:prstGeom>
          </p:spPr>
        </p:pic>
      </p:grpSp>
      <p:pic>
        <p:nvPicPr>
          <p:cNvPr id="7" name="Bild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63" y="3912086"/>
            <a:ext cx="597577" cy="571595"/>
          </a:xfrm>
          <a:prstGeom prst="rect">
            <a:avLst/>
          </a:prstGeom>
        </p:spPr>
      </p:pic>
      <p:pic>
        <p:nvPicPr>
          <p:cNvPr id="8" name="Bild 7" descr="qr-code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7845" y="5543072"/>
            <a:ext cx="921922" cy="921922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66C9B46E-49D5-E944-8521-350376CC87CD}"/>
              </a:ext>
            </a:extLst>
          </p:cNvPr>
          <p:cNvSpPr txBox="1"/>
          <p:nvPr/>
        </p:nvSpPr>
        <p:spPr>
          <a:xfrm>
            <a:off x="656463" y="4934698"/>
            <a:ext cx="508328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Vielen Dank für Ihre Aufmerksamkeit!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06E1D02E-B05F-7242-A453-ADEBBBD60F1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0013" y="3911600"/>
            <a:ext cx="4848225" cy="2046288"/>
          </a:xfrm>
        </p:spPr>
        <p:txBody>
          <a:bodyPr>
            <a:normAutofit lnSpcReduction="10000"/>
          </a:bodyPr>
          <a:lstStyle/>
          <a:p>
            <a:r>
              <a:rPr lang="de-DE" dirty="0" err="1"/>
              <a:t>Université</a:t>
            </a:r>
            <a:r>
              <a:rPr lang="de-DE" dirty="0"/>
              <a:t> franco-allemande</a:t>
            </a:r>
          </a:p>
          <a:p>
            <a:r>
              <a:rPr lang="de-DE" dirty="0"/>
              <a:t>Deutsch-Französische Hochschule </a:t>
            </a:r>
          </a:p>
          <a:p>
            <a:endParaRPr lang="de-DE" dirty="0"/>
          </a:p>
          <a:p>
            <a:r>
              <a:rPr lang="de-DE" dirty="0"/>
              <a:t>Villa Europa · </a:t>
            </a:r>
            <a:r>
              <a:rPr lang="de-DE" dirty="0" err="1"/>
              <a:t>Kohlweg</a:t>
            </a:r>
            <a:r>
              <a:rPr lang="de-DE" dirty="0"/>
              <a:t> 7 · 66123 Saarbrücken</a:t>
            </a:r>
          </a:p>
          <a:p>
            <a:r>
              <a:rPr lang="cs-CZ" dirty="0"/>
              <a:t>Tel.: +49 681 93812 - 100</a:t>
            </a:r>
          </a:p>
          <a:p>
            <a:r>
              <a:rPr lang="cs-CZ" dirty="0">
                <a:hlinkClick r:id="rId6"/>
              </a:rPr>
              <a:t>info@dfh-ufa.org</a:t>
            </a:r>
            <a:endParaRPr lang="cs-CZ" dirty="0"/>
          </a:p>
          <a:p>
            <a:r>
              <a:rPr lang="cs-CZ" dirty="0">
                <a:hlinkClick r:id="rId7"/>
              </a:rPr>
              <a:t>www.dfh-ufa.org</a:t>
            </a:r>
            <a:endParaRPr lang="cs-CZ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CE380E4-9252-1FBE-719E-57C1BE957E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840" y="5959616"/>
            <a:ext cx="2108945" cy="52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019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693B3-331D-A2A8-E1D7-8E88649CF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22119B1-7A76-D4B7-B79F-96C11F77F1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0" b="19047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CFD795-EC29-E0E0-27A8-A017021672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3129" y="2109982"/>
            <a:ext cx="5356508" cy="2638035"/>
          </a:xfrm>
        </p:spPr>
        <p:txBody>
          <a:bodyPr>
            <a:noAutofit/>
          </a:bodyPr>
          <a:lstStyle/>
          <a:p>
            <a:pPr indent="0">
              <a:lnSpc>
                <a:spcPct val="80000"/>
              </a:lnSpc>
              <a:buNone/>
              <a:tabLst>
                <a:tab pos="0" algn="l"/>
              </a:tabLst>
            </a:pPr>
            <a:r>
              <a:rPr lang="de-DE" spc="-1" dirty="0">
                <a:solidFill>
                  <a:schemeClr val="lt1"/>
                </a:solidFill>
              </a:rPr>
              <a:t>Die Deutsch-Französische Hochschule (DFH) – mehr als nur eine Hochschule</a:t>
            </a:r>
          </a:p>
          <a:p>
            <a:endParaRPr lang="de-DE" dirty="0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1B2F6A95-213C-75FC-3C8B-EE2F675BAC3E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</p:spTree>
    <p:extLst>
      <p:ext uri="{BB962C8B-B14F-4D97-AF65-F5344CB8AC3E}">
        <p14:creationId xmlns:p14="http://schemas.microsoft.com/office/powerpoint/2010/main" val="39656267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Bild 30"/>
          <p:cNvPicPr/>
          <p:nvPr/>
        </p:nvPicPr>
        <p:blipFill>
          <a:blip r:embed="rId2"/>
          <a:stretch/>
        </p:blipFill>
        <p:spPr>
          <a:xfrm>
            <a:off x="459360" y="3171240"/>
            <a:ext cx="739800" cy="739800"/>
          </a:xfrm>
          <a:prstGeom prst="rect">
            <a:avLst/>
          </a:prstGeom>
          <a:ln w="0">
            <a:noFill/>
          </a:ln>
        </p:spPr>
      </p:pic>
      <p:sp>
        <p:nvSpPr>
          <p:cNvPr id="124" name="TextBox 10"/>
          <p:cNvSpPr/>
          <p:nvPr/>
        </p:nvSpPr>
        <p:spPr>
          <a:xfrm>
            <a:off x="1541880" y="2824560"/>
            <a:ext cx="3037320" cy="159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6000" rIns="36000" bIns="36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Die DFH ist eine internationale Organisation wie keine Andere.</a:t>
            </a:r>
            <a:endParaRPr kumimoji="0" lang="de-DE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5" name="TextBox 4"/>
          <p:cNvSpPr/>
          <p:nvPr/>
        </p:nvSpPr>
        <p:spPr>
          <a:xfrm>
            <a:off x="4763160" y="2507040"/>
            <a:ext cx="7014240" cy="22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2000" b="1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Gründung 1997 </a:t>
            </a:r>
            <a:r>
              <a:rPr kumimoji="0" lang="de-DE" sz="2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durch die Regierungen Deutschlands </a:t>
            </a:r>
            <a:b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</a:br>
            <a:r>
              <a:rPr kumimoji="0" lang="de-DE" sz="2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und Frankreichs </a:t>
            </a: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2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Finanzierung zu gleichen Teilen durch beide Partnerländer</a:t>
            </a: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2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Ein </a:t>
            </a:r>
            <a:r>
              <a:rPr kumimoji="0" lang="de-DE" sz="2000" b="1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Netzwerk aus 210 Hochschulen in 135 Städten </a:t>
            </a:r>
            <a:r>
              <a:rPr kumimoji="0" lang="de-DE" sz="2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in Deutschland, Frankreich, ganz Europa und darüber hinaus</a:t>
            </a: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PlaceHolder 1">
            <a:extLst>
              <a:ext uri="{FF2B5EF4-FFF2-40B4-BE49-F238E27FC236}">
                <a16:creationId xmlns:a16="http://schemas.microsoft.com/office/drawing/2014/main" id="{CE1B590B-22FC-26FA-2BE4-467ACC0AB119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de-DE" sz="2000" b="1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Die DFH auf einem Blick</a:t>
            </a:r>
          </a:p>
        </p:txBody>
      </p:sp>
      <p:sp>
        <p:nvSpPr>
          <p:cNvPr id="8" name="Foliennummernplatzhalter 9">
            <a:extLst>
              <a:ext uri="{FF2B5EF4-FFF2-40B4-BE49-F238E27FC236}">
                <a16:creationId xmlns:a16="http://schemas.microsoft.com/office/drawing/2014/main" id="{3D3A0B51-E25E-DF46-4BD0-4F241001F7BF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ruppieren 2"/>
          <p:cNvGrpSpPr/>
          <p:nvPr/>
        </p:nvGrpSpPr>
        <p:grpSpPr>
          <a:xfrm>
            <a:off x="446114" y="1487880"/>
            <a:ext cx="11014486" cy="4226344"/>
            <a:chOff x="446114" y="1487880"/>
            <a:chExt cx="11014486" cy="4226344"/>
          </a:xfrm>
        </p:grpSpPr>
        <p:sp>
          <p:nvSpPr>
            <p:cNvPr id="129" name="Textplatzhalter 35"/>
            <p:cNvSpPr/>
            <p:nvPr/>
          </p:nvSpPr>
          <p:spPr>
            <a:xfrm>
              <a:off x="3400200" y="173880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746B6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deutsche, französische sowie internationale Hochschuleinrichtungen</a:t>
              </a:r>
              <a:endPara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0" name="Textplatzhalter 35"/>
            <p:cNvSpPr/>
            <p:nvPr/>
          </p:nvSpPr>
          <p:spPr>
            <a:xfrm>
              <a:off x="3400200" y="261504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746B6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integrierte Studiengänge in über 20 Fachbereichen</a:t>
              </a:r>
              <a:endPara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1" name="Textplatzhalter 35"/>
            <p:cNvSpPr/>
            <p:nvPr/>
          </p:nvSpPr>
          <p:spPr>
            <a:xfrm>
              <a:off x="3400200" y="352368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746B6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aktuell eingeschriebene Studierende</a:t>
              </a:r>
              <a:endPara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2" name="Textplatzhalter 35"/>
            <p:cNvSpPr/>
            <p:nvPr/>
          </p:nvSpPr>
          <p:spPr>
            <a:xfrm>
              <a:off x="3399480" y="4377600"/>
              <a:ext cx="806112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746B6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Absolvent*innen seit unserer Gründung</a:t>
              </a:r>
              <a:endPara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3" name="Textplatzhalter 35"/>
            <p:cNvSpPr/>
            <p:nvPr/>
          </p:nvSpPr>
          <p:spPr>
            <a:xfrm>
              <a:off x="3400200" y="521388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746B6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bi- und trinational Promovierte</a:t>
              </a:r>
              <a:endPara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34" name="Grafik 15"/>
            <p:cNvPicPr/>
            <p:nvPr/>
          </p:nvPicPr>
          <p:blipFill>
            <a:blip r:embed="rId2"/>
            <a:stretch/>
          </p:blipFill>
          <p:spPr>
            <a:xfrm>
              <a:off x="2590920" y="1522800"/>
              <a:ext cx="695160" cy="696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5" name="Grafik 14"/>
            <p:cNvPicPr/>
            <p:nvPr/>
          </p:nvPicPr>
          <p:blipFill>
            <a:blip r:embed="rId3"/>
            <a:stretch/>
          </p:blipFill>
          <p:spPr>
            <a:xfrm>
              <a:off x="2590920" y="3265920"/>
              <a:ext cx="695160" cy="696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6" name="Grafik 3"/>
            <p:cNvPicPr/>
            <p:nvPr/>
          </p:nvPicPr>
          <p:blipFill>
            <a:blip r:embed="rId4"/>
            <a:stretch/>
          </p:blipFill>
          <p:spPr>
            <a:xfrm>
              <a:off x="2590920" y="4137480"/>
              <a:ext cx="696600" cy="696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7" name="Grafik 1"/>
            <p:cNvPicPr/>
            <p:nvPr/>
          </p:nvPicPr>
          <p:blipFill>
            <a:blip r:embed="rId5"/>
            <a:stretch/>
          </p:blipFill>
          <p:spPr>
            <a:xfrm>
              <a:off x="2590920" y="5009040"/>
              <a:ext cx="696600" cy="6966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8" name="TextBox 6"/>
            <p:cNvSpPr/>
            <p:nvPr/>
          </p:nvSpPr>
          <p:spPr>
            <a:xfrm>
              <a:off x="1323720" y="1487880"/>
              <a:ext cx="1014480" cy="73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210</a:t>
              </a:r>
              <a:endParaRPr kumimoji="0" lang="de-DE" sz="48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9" name="TextBox 6"/>
            <p:cNvSpPr/>
            <p:nvPr/>
          </p:nvSpPr>
          <p:spPr>
            <a:xfrm>
              <a:off x="1309457" y="2354760"/>
              <a:ext cx="1028743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183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0" name="TextBox 6"/>
            <p:cNvSpPr/>
            <p:nvPr/>
          </p:nvSpPr>
          <p:spPr>
            <a:xfrm>
              <a:off x="791189" y="3231720"/>
              <a:ext cx="1543051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5.793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1" name="TextBox 6"/>
            <p:cNvSpPr/>
            <p:nvPr/>
          </p:nvSpPr>
          <p:spPr>
            <a:xfrm>
              <a:off x="446114" y="4098600"/>
              <a:ext cx="1885966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29.846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2" name="TextBox 6"/>
            <p:cNvSpPr/>
            <p:nvPr/>
          </p:nvSpPr>
          <p:spPr>
            <a:xfrm>
              <a:off x="1309457" y="4975560"/>
              <a:ext cx="1028743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603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143" name="Gruppierung 10"/>
          <p:cNvGrpSpPr/>
          <p:nvPr/>
        </p:nvGrpSpPr>
        <p:grpSpPr>
          <a:xfrm>
            <a:off x="3737520" y="3664800"/>
            <a:ext cx="7724160" cy="2341080"/>
            <a:chOff x="3737520" y="3664800"/>
            <a:chExt cx="7724160" cy="2341080"/>
          </a:xfrm>
        </p:grpSpPr>
        <p:pic>
          <p:nvPicPr>
            <p:cNvPr id="144" name="Bild 8"/>
            <p:cNvPicPr/>
            <p:nvPr/>
          </p:nvPicPr>
          <p:blipFill>
            <a:blip r:embed="rId6"/>
            <a:srcRect l="50093"/>
            <a:stretch/>
          </p:blipFill>
          <p:spPr>
            <a:xfrm>
              <a:off x="7603560" y="3664800"/>
              <a:ext cx="3858120" cy="2341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45" name="Bild 9"/>
            <p:cNvPicPr/>
            <p:nvPr/>
          </p:nvPicPr>
          <p:blipFill>
            <a:blip r:embed="rId7">
              <a:lum contrast="20000"/>
            </a:blip>
            <a:srcRect r="50016"/>
            <a:stretch/>
          </p:blipFill>
          <p:spPr>
            <a:xfrm>
              <a:off x="3737520" y="3664800"/>
              <a:ext cx="3863520" cy="234108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146" name="Grafik 23"/>
          <p:cNvPicPr/>
          <p:nvPr/>
        </p:nvPicPr>
        <p:blipFill>
          <a:blip r:embed="rId8"/>
          <a:stretch/>
        </p:blipFill>
        <p:spPr>
          <a:xfrm>
            <a:off x="2591640" y="2394360"/>
            <a:ext cx="694800" cy="69624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>
            <a:extLst>
              <a:ext uri="{FF2B5EF4-FFF2-40B4-BE49-F238E27FC236}">
                <a16:creationId xmlns:a16="http://schemas.microsoft.com/office/drawing/2014/main" id="{E3607F52-D5E4-70D0-EC33-F520178DAFB4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de-DE" sz="2000" b="1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Unsere Kennzahlen</a:t>
            </a:r>
          </a:p>
        </p:txBody>
      </p:sp>
      <p:sp>
        <p:nvSpPr>
          <p:cNvPr id="7" name="Foliennummernplatzhalter 9">
            <a:extLst>
              <a:ext uri="{FF2B5EF4-FFF2-40B4-BE49-F238E27FC236}">
                <a16:creationId xmlns:a16="http://schemas.microsoft.com/office/drawing/2014/main" id="{936C6B4F-C641-60C2-E122-0061AF0BD9A4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nhaltsplatzhalter 25">
            <a:extLst>
              <a:ext uri="{FF2B5EF4-FFF2-40B4-BE49-F238E27FC236}">
                <a16:creationId xmlns:a16="http://schemas.microsoft.com/office/drawing/2014/main" id="{989B74AE-8A52-D869-D47A-128A9047C6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0" t="6458" r="24561" b="3860"/>
          <a:stretch>
            <a:fillRect/>
          </a:stretch>
        </p:blipFill>
        <p:spPr>
          <a:xfrm>
            <a:off x="458788" y="1215410"/>
            <a:ext cx="5587331" cy="492938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48A9F79-4A2B-D9DE-4943-5D03A0CB1ECB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385427" y="1888110"/>
            <a:ext cx="5347785" cy="3583988"/>
          </a:xfrm>
        </p:spPr>
        <p:txBody>
          <a:bodyPr>
            <a:noAutofit/>
          </a:bodyPr>
          <a:lstStyle/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/>
              <a:defRPr/>
            </a:pP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Stärkung der </a:t>
            </a: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Zusammenarbeit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zwischen Deutschland und Frankreich in den Bereichen Hochschule &amp; Forschung</a:t>
            </a: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/>
              <a:defRPr/>
            </a:pP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Initiierung, Evaluierung und finanzielle Förderung 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von deutsch-französischen Studiengängen und Doktorandenprogrammen</a:t>
            </a: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>
                <a:tab pos="0" algn="l"/>
              </a:tabLst>
              <a:defRPr/>
            </a:pP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Förderung der </a:t>
            </a: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Mobilität und internationaler Karrierechancen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für Studierende und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</a:b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Junge Wissenschaftler*innen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14A04AB-6FF3-3DA2-379B-D5D4995DAAE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69060" y="5880110"/>
            <a:ext cx="1230294" cy="264688"/>
          </a:xfrm>
        </p:spPr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sp>
        <p:nvSpPr>
          <p:cNvPr id="12" name="PlaceHolder 1">
            <a:extLst>
              <a:ext uri="{FF2B5EF4-FFF2-40B4-BE49-F238E27FC236}">
                <a16:creationId xmlns:a16="http://schemas.microsoft.com/office/drawing/2014/main" id="{1A08B1E0-43A7-8867-7C28-921E0329B16C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2000" b="1" i="0" u="none" strike="noStrike" kern="1200" cap="none" spc="-1" normalizeH="0" baseline="0" noProof="0" dirty="0" err="1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Unsere</a:t>
            </a:r>
            <a:r>
              <a:rPr kumimoji="0" lang="fr-FR" sz="2000" b="1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 Mission</a:t>
            </a:r>
          </a:p>
        </p:txBody>
      </p:sp>
      <p:sp>
        <p:nvSpPr>
          <p:cNvPr id="3" name="Foliennummernplatzhalter 9">
            <a:extLst>
              <a:ext uri="{FF2B5EF4-FFF2-40B4-BE49-F238E27FC236}">
                <a16:creationId xmlns:a16="http://schemas.microsoft.com/office/drawing/2014/main" id="{0AD4875B-6A49-7AAA-931A-1BBAA7EFD9EB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9905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8">
            <a:extLst>
              <a:ext uri="{FF2B5EF4-FFF2-40B4-BE49-F238E27FC236}">
                <a16:creationId xmlns:a16="http://schemas.microsoft.com/office/drawing/2014/main" id="{03FC99C3-2C52-1A34-66B6-51C86D78270D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Stand: Studienjahr 26/27</a:t>
            </a:r>
          </a:p>
        </p:txBody>
      </p:sp>
    </p:spTree>
    <p:extLst>
      <p:ext uri="{BB962C8B-B14F-4D97-AF65-F5344CB8AC3E}">
        <p14:creationId xmlns:p14="http://schemas.microsoft.com/office/powerpoint/2010/main" val="1753472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7">
            <a:extLst>
              <a:ext uri="{FF2B5EF4-FFF2-40B4-BE49-F238E27FC236}">
                <a16:creationId xmlns:a16="http://schemas.microsoft.com/office/drawing/2014/main" id="{C147E32F-A8C3-5104-416E-E9214F4D69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" r="52"/>
          <a:stretch/>
        </p:blipFill>
        <p:spPr>
          <a:xfrm>
            <a:off x="6102513" y="-1"/>
            <a:ext cx="6089487" cy="6858001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3C09FB-876C-5810-3CF9-7C1ADA2C8E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3270" y="2829860"/>
            <a:ext cx="5255846" cy="11982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pc="-1" dirty="0">
                <a:solidFill>
                  <a:schemeClr val="lt1"/>
                </a:solidFill>
              </a:rPr>
              <a:t>Unser Studienangebot…</a:t>
            </a:r>
            <a:endParaRPr lang="de-DE" spc="-1" dirty="0">
              <a:solidFill>
                <a:srgbClr val="000000"/>
              </a:solidFill>
            </a:endParaRPr>
          </a:p>
          <a:p>
            <a:endParaRPr lang="de-DE" dirty="0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4EF3D710-0A65-1CFF-E5FE-0856660965B3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64653-A77B-52A9-FE42-E2708FFA4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3">
            <a:extLst>
              <a:ext uri="{FF2B5EF4-FFF2-40B4-BE49-F238E27FC236}">
                <a16:creationId xmlns:a16="http://schemas.microsoft.com/office/drawing/2014/main" id="{C36CC925-6DC9-0BB4-FF66-564C59493EB4}"/>
              </a:ext>
            </a:extLst>
          </p:cNvPr>
          <p:cNvSpPr txBox="1">
            <a:spLocks/>
          </p:cNvSpPr>
          <p:nvPr/>
        </p:nvSpPr>
        <p:spPr>
          <a:xfrm>
            <a:off x="5391294" y="2427212"/>
            <a:ext cx="6341182" cy="2566935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/>
              <a:defRPr/>
            </a:pP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cs typeface="+mn-cs"/>
              </a:rPr>
              <a:t>Bachelor- und Masterniveau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573840" marR="0" lvl="2" indent="-28584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81725E"/>
              </a:buClr>
              <a:buSzPct val="65000"/>
              <a:buFont typeface="Arial"/>
              <a:buChar char="•"/>
              <a:tabLst/>
              <a:defRPr/>
            </a:pP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cs typeface="+mn-cs"/>
              </a:rPr>
              <a:t>integrierte Studiengänge (bi- und </a:t>
            </a:r>
            <a:r>
              <a:rPr kumimoji="0" lang="de-DE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cs typeface="+mn-cs"/>
              </a:rPr>
              <a:t>trinational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cs typeface="+mn-cs"/>
              </a:rPr>
              <a:t>) mit Doppelabschluss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endParaRPr kumimoji="0" lang="de-DE" sz="3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endParaRPr kumimoji="0" lang="de-DE" sz="3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cs typeface="+mn-cs"/>
              </a:rPr>
              <a:t>Promotion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cs typeface="+mn-cs"/>
              </a:rPr>
              <a:t>: Programme zur Förderung von Jungen Wissenschaftler*innen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573840" marR="0" lvl="2" indent="-28584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81725E"/>
              </a:buClr>
              <a:buSzPct val="65000"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cs typeface="+mn-cs"/>
              </a:rPr>
              <a:t>(PhD-Tracks, Doktorandenkollegs, </a:t>
            </a:r>
            <a:r>
              <a:rPr kumimoji="0" lang="de-DE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cs typeface="+mn-cs"/>
              </a:rPr>
              <a:t>Cotutelles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cs typeface="+mn-cs"/>
              </a:rPr>
              <a:t> de </a:t>
            </a:r>
            <a:r>
              <a:rPr kumimoji="0" lang="de-DE" sz="1800" b="0" i="0" u="none" strike="noStrike" kern="1200" cap="none" spc="-1" normalizeH="0" baseline="0" noProof="0" dirty="0" err="1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cs typeface="+mn-cs"/>
              </a:rPr>
              <a:t>thèse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cs typeface="+mn-cs"/>
              </a:rPr>
              <a:t>, Wissenschaftliche Veranstaltungen)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" name="Bildplatzhalter 7">
            <a:extLst>
              <a:ext uri="{FF2B5EF4-FFF2-40B4-BE49-F238E27FC236}">
                <a16:creationId xmlns:a16="http://schemas.microsoft.com/office/drawing/2014/main" id="{9C31F15A-20CD-FEE5-C2D4-3B78BA1F1B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" r="52" b="4537"/>
          <a:stretch>
            <a:fillRect/>
          </a:stretch>
        </p:blipFill>
        <p:spPr>
          <a:xfrm>
            <a:off x="459524" y="1245986"/>
            <a:ext cx="4585160" cy="492938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7854AF-D54B-F245-164E-37FAD085ECF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986164" y="5963025"/>
            <a:ext cx="959462" cy="212349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de-DE" sz="800" dirty="0"/>
              <a:t>© Oliver Dietze</a:t>
            </a:r>
          </a:p>
        </p:txBody>
      </p:sp>
      <p:sp>
        <p:nvSpPr>
          <p:cNvPr id="11" name="PlaceHolder 1">
            <a:extLst>
              <a:ext uri="{FF2B5EF4-FFF2-40B4-BE49-F238E27FC236}">
                <a16:creationId xmlns:a16="http://schemas.microsoft.com/office/drawing/2014/main" id="{C3FF4081-1B75-D45C-C68F-AB62CDC31BB8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cs typeface="Arial" pitchFamily="34" charset="0"/>
              </a:rPr>
              <a:t>… eine Riesenauswahl auf allen Ebenen</a:t>
            </a:r>
          </a:p>
        </p:txBody>
      </p:sp>
      <p:sp>
        <p:nvSpPr>
          <p:cNvPr id="4" name="Foliennummernplatzhalter 9">
            <a:extLst>
              <a:ext uri="{FF2B5EF4-FFF2-40B4-BE49-F238E27FC236}">
                <a16:creationId xmlns:a16="http://schemas.microsoft.com/office/drawing/2014/main" id="{86D49C80-5386-6B3C-AD2C-B28D70C9B725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04656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rafik 154"/>
          <p:cNvPicPr/>
          <p:nvPr/>
        </p:nvPicPr>
        <p:blipFill>
          <a:blip r:embed="rId2"/>
          <a:stretch/>
        </p:blipFill>
        <p:spPr>
          <a:xfrm>
            <a:off x="459360" y="1067040"/>
            <a:ext cx="9788760" cy="524916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1">
            <a:extLst>
              <a:ext uri="{FF2B5EF4-FFF2-40B4-BE49-F238E27FC236}">
                <a16:creationId xmlns:a16="http://schemas.microsoft.com/office/drawing/2014/main" id="{7063C18A-9D46-88F2-F652-C47541C79FF1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de-DE" sz="2000" b="1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… eine breite Auswahl an Disziplinen</a:t>
            </a:r>
          </a:p>
        </p:txBody>
      </p:sp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DB885FA4-105C-683A-BED2-549D15C9C1F9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ontents Slide Master">
  <a:themeElements>
    <a:clrScheme name="Benutzerdefiniert 1">
      <a:dk1>
        <a:sysClr val="windowText" lastClr="000000"/>
      </a:dk1>
      <a:lt1>
        <a:sysClr val="window" lastClr="FFFFFF"/>
      </a:lt1>
      <a:dk2>
        <a:srgbClr val="1F5C93"/>
      </a:dk2>
      <a:lt2>
        <a:srgbClr val="681E6E"/>
      </a:lt2>
      <a:accent1>
        <a:srgbClr val="07A0E1"/>
      </a:accent1>
      <a:accent2>
        <a:srgbClr val="746B61"/>
      </a:accent2>
      <a:accent3>
        <a:srgbClr val="EED428"/>
      </a:accent3>
      <a:accent4>
        <a:srgbClr val="5288BF"/>
      </a:accent4>
      <a:accent5>
        <a:srgbClr val="BDD467"/>
      </a:accent5>
      <a:accent6>
        <a:srgbClr val="93B840"/>
      </a:accent6>
      <a:hlink>
        <a:srgbClr val="07A0E1"/>
      </a:hlink>
      <a:folHlink>
        <a:srgbClr val="1F5C93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91440" tIns="45720" rIns="91440" bIns="45720" rtlCol="0" anchor="t" anchorCtr="0">
        <a:spAutoFit/>
      </a:bodyPr>
      <a:lstStyle>
        <a:defPPr>
          <a:defRPr dirty="0" err="1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FH_Vorlage_Fr_De_Neues_Template" id="{69845319-5ACB-416B-80DF-F0A3B6C0993F}" vid="{4A4E0E53-D451-4333-B14C-FBDB7E5973CD}"/>
    </a:ext>
  </a:extLst>
</a:theme>
</file>

<file path=ppt/theme/theme6.xml><?xml version="1.0" encoding="utf-8"?>
<a:theme xmlns:a="http://schemas.openxmlformats.org/drawingml/2006/main" name="4_Contents Slide Master">
  <a:themeElements>
    <a:clrScheme name="DFH-UFA Farbe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91440" tIns="45720" rIns="91440" bIns="45720" rtlCol="0" anchor="t" anchorCtr="0">
        <a:spAutoFit/>
      </a:bodyPr>
      <a:lstStyle>
        <a:defPPr>
          <a:defRPr dirty="0" err="1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DFH_Vorlage_De_Neues_Template</Template>
  <TotalTime>0</TotalTime>
  <Words>519</Words>
  <Application>Microsoft Office PowerPoint</Application>
  <PresentationFormat>Breitbild</PresentationFormat>
  <Paragraphs>117</Paragraphs>
  <Slides>17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17</vt:i4>
      </vt:variant>
    </vt:vector>
  </HeadingPairs>
  <TitlesOfParts>
    <vt:vector size="28" baseType="lpstr">
      <vt:lpstr>Aptos</vt:lpstr>
      <vt:lpstr>Arial</vt:lpstr>
      <vt:lpstr>Symbol</vt:lpstr>
      <vt:lpstr>Times New Roman</vt:lpstr>
      <vt:lpstr>Wingdings</vt:lpstr>
      <vt:lpstr>Contents Slide Master</vt:lpstr>
      <vt:lpstr>Contents Slide Master</vt:lpstr>
      <vt:lpstr>3_Contents Slide Master</vt:lpstr>
      <vt:lpstr>1_Contents Slide Master</vt:lpstr>
      <vt:lpstr>2_Contents Slide Master</vt:lpstr>
      <vt:lpstr>4_Contents Slide Master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Svea Fuchs</dc:creator>
  <dc:description/>
  <cp:lastModifiedBy>Kenbougoul Samb [DFH-UFA]</cp:lastModifiedBy>
  <cp:revision>98</cp:revision>
  <cp:lastPrinted>2023-05-02T09:48:39Z</cp:lastPrinted>
  <dcterms:created xsi:type="dcterms:W3CDTF">2023-09-15T06:22:59Z</dcterms:created>
  <dcterms:modified xsi:type="dcterms:W3CDTF">2026-08-25T10:40:43Z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Breitbild</vt:lpwstr>
  </property>
  <property fmtid="{D5CDD505-2E9C-101B-9397-08002B2CF9AE}" pid="3" name="Slides">
    <vt:i4>19</vt:i4>
  </property>
</Properties>
</file>