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5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6.xml" ContentType="application/vnd.openxmlformats-officedocument.theme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7.xml" ContentType="application/vnd.openxmlformats-officedocument.theme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notesSlides/notesSlide3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0" r:id="rId1"/>
    <p:sldMasterId id="2147483676" r:id="rId2"/>
    <p:sldMasterId id="2147483680" r:id="rId3"/>
    <p:sldMasterId id="2147483686" r:id="rId4"/>
    <p:sldMasterId id="2147483690" r:id="rId5"/>
    <p:sldMasterId id="2147483704" r:id="rId6"/>
    <p:sldMasterId id="2147483738" r:id="rId7"/>
    <p:sldMasterId id="2147483771" r:id="rId8"/>
  </p:sldMasterIdLst>
  <p:notesMasterIdLst>
    <p:notesMasterId r:id="rId32"/>
  </p:notesMasterIdLst>
  <p:sldIdLst>
    <p:sldId id="1010" r:id="rId9"/>
    <p:sldId id="979" r:id="rId10"/>
    <p:sldId id="1014" r:id="rId11"/>
    <p:sldId id="1021" r:id="rId12"/>
    <p:sldId id="1022" r:id="rId13"/>
    <p:sldId id="258" r:id="rId14"/>
    <p:sldId id="1203" r:id="rId15"/>
    <p:sldId id="1017" r:id="rId16"/>
    <p:sldId id="988" r:id="rId17"/>
    <p:sldId id="264" r:id="rId18"/>
    <p:sldId id="265" r:id="rId19"/>
    <p:sldId id="1198" r:id="rId20"/>
    <p:sldId id="1020" r:id="rId21"/>
    <p:sldId id="989" r:id="rId22"/>
    <p:sldId id="1200" r:id="rId23"/>
    <p:sldId id="1202" r:id="rId24"/>
    <p:sldId id="1204" r:id="rId25"/>
    <p:sldId id="271" r:id="rId26"/>
    <p:sldId id="272" r:id="rId27"/>
    <p:sldId id="273" r:id="rId28"/>
    <p:sldId id="1019" r:id="rId29"/>
    <p:sldId id="1008" r:id="rId30"/>
    <p:sldId id="1028" r:id="rId31"/>
  </p:sldIdLst>
  <p:sldSz cx="12192000" cy="6858000"/>
  <p:notesSz cx="7559675" cy="10691813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2B2466C-8772-5A6A-59AA-B8464A768377}" name="Kenbougoul Samb [DFH-UFA]" initials="KS" userId="S::samb@dfh-ufa.org::f53d37f4-d730-4816-9fa1-e403aac191ec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9" autoAdjust="0"/>
    <p:restoredTop sz="94660"/>
  </p:normalViewPr>
  <p:slideViewPr>
    <p:cSldViewPr snapToGrid="0">
      <p:cViewPr varScale="1">
        <p:scale>
          <a:sx n="78" d="100"/>
          <a:sy n="78" d="100"/>
        </p:scale>
        <p:origin x="85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21" Type="http://schemas.openxmlformats.org/officeDocument/2006/relationships/slide" Target="slides/slide13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notesMaster" Target="notesMasters/notesMaster1.xml"/><Relationship Id="rId37" Type="http://schemas.microsoft.com/office/2018/10/relationships/authors" Target="author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tableStyles" Target="tableStyle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theme" Target="theme/theme1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dfh-fileserver2\user_und_pool\pool\referat3\1_Steuerungsgremien\2_HSR\Sitzungen\Sitzungen%202026\HSR_Sitzung_2026.04.09.-10\5_PPT\MHD-Leistungsschau\DFH_Tabellen_Excel-PPT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2FE-45F1-BFE1-FA3FB7787B5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2FE-45F1-BFE1-FA3FB7787B5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2FE-45F1-BFE1-FA3FB7787B5B}"/>
              </c:ext>
            </c:extLst>
          </c:dPt>
          <c:dLbls>
            <c:dLbl>
              <c:idx val="0"/>
              <c:layout>
                <c:manualLayout>
                  <c:x val="1.7825568678915136E-2"/>
                  <c:y val="2.725721784776902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2FE-45F1-BFE1-FA3FB7787B5B}"/>
                </c:ext>
              </c:extLst>
            </c:dLbl>
            <c:dLbl>
              <c:idx val="1"/>
              <c:layout>
                <c:manualLayout>
                  <c:x val="-5.8198818897637797E-2"/>
                  <c:y val="-4.01552930883639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12FE-45F1-BFE1-FA3FB7787B5B}"/>
                </c:ext>
              </c:extLst>
            </c:dLbl>
            <c:dLbl>
              <c:idx val="2"/>
              <c:layout>
                <c:manualLayout>
                  <c:x val="-2.3416994750656169E-2"/>
                  <c:y val="1.03145960921551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12FE-45F1-BFE1-FA3FB7787B5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Insertion!$A$2:$A$4</c:f>
              <c:strCache>
                <c:ptCount val="3"/>
                <c:pt idx="0">
                  <c:v>Promesse d'embauche pendant les études | Einstellungszusage während des Studiums</c:v>
                </c:pt>
                <c:pt idx="1">
                  <c:v>Moins de 6 mois | Weniger als 6 Monate</c:v>
                </c:pt>
                <c:pt idx="2">
                  <c:v>Plus de 6 mois | Mehr als 6 Monate</c:v>
                </c:pt>
              </c:strCache>
            </c:strRef>
          </c:cat>
          <c:val>
            <c:numRef>
              <c:f>Insertion!$B$2:$B$4</c:f>
              <c:numCache>
                <c:formatCode>0%</c:formatCode>
                <c:ptCount val="3"/>
                <c:pt idx="0">
                  <c:v>0.26</c:v>
                </c:pt>
                <c:pt idx="1">
                  <c:v>0.62</c:v>
                </c:pt>
                <c:pt idx="2">
                  <c:v>0.12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12FE-45F1-BFE1-FA3FB7787B5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2469482023951206"/>
          <c:y val="0.25220140806441116"/>
          <c:w val="0.3629471631540383"/>
          <c:h val="0.6051481047611078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3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de-DE"/>
  <c:roundedCorners val="0"/>
  <c:style val="2"/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009CDD"/>
            </a:solidFill>
            <a:ln w="0">
              <a:noFill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/>
              <a:lstStyle/>
              <a:p>
                <a:pPr>
                  <a:defRPr sz="1800" b="0" strike="noStrike" spc="-1">
                    <a:solidFill>
                      <a:srgbClr val="000000"/>
                    </a:solidFill>
                    <a:latin typeface="Arial"/>
                    <a:ea typeface="Arial Unicode MS"/>
                  </a:defRPr>
                </a:pPr>
                <a:endParaRPr lang="de-DE"/>
              </a:p>
            </c:txPr>
            <c:dLblPos val="ctr"/>
            <c:showLegendKey val="0"/>
            <c:showVal val="0"/>
            <c:showCatName val="0"/>
            <c:showSerName val="0"/>
            <c:showPercent val="0"/>
            <c:showBubbleSize val="1"/>
            <c:separator>; </c:separator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categories</c:f>
              <c:strCache>
                <c:ptCount val="4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4"/>
                <c:pt idx="0">
                  <c:v>4</c:v>
                </c:pt>
                <c:pt idx="1">
                  <c:v>6</c:v>
                </c:pt>
                <c:pt idx="2">
                  <c:v>3</c:v>
                </c:pt>
                <c:pt idx="3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783-477C-BA56-8A7B81730A4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7192675"/>
        <c:axId val="73556869"/>
      </c:barChart>
      <c:catAx>
        <c:axId val="37192675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ln w="6480">
            <a:solidFill>
              <a:srgbClr val="8B8B8B"/>
            </a:solidFill>
            <a:round/>
          </a:ln>
        </c:spPr>
        <c:txPr>
          <a:bodyPr/>
          <a:lstStyle/>
          <a:p>
            <a:pPr>
              <a:defRPr sz="1200" b="0" strike="noStrike" spc="-1">
                <a:solidFill>
                  <a:srgbClr val="404040"/>
                </a:solidFill>
                <a:latin typeface="Arial"/>
                <a:ea typeface="Arial Unicode MS"/>
              </a:defRPr>
            </a:pPr>
            <a:endParaRPr lang="de-DE"/>
          </a:p>
        </c:txPr>
        <c:crossAx val="73556869"/>
        <c:crosses val="autoZero"/>
        <c:auto val="1"/>
        <c:lblAlgn val="ctr"/>
        <c:lblOffset val="100"/>
        <c:noMultiLvlLbl val="0"/>
      </c:catAx>
      <c:valAx>
        <c:axId val="73556869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ln w="6480">
            <a:solidFill>
              <a:srgbClr val="8B8B8B"/>
            </a:solidFill>
            <a:round/>
          </a:ln>
        </c:spPr>
        <c:txPr>
          <a:bodyPr/>
          <a:lstStyle/>
          <a:p>
            <a:pPr>
              <a:defRPr sz="1200" b="0" strike="noStrike" spc="-1">
                <a:solidFill>
                  <a:srgbClr val="404040"/>
                </a:solidFill>
                <a:latin typeface="Arial"/>
                <a:ea typeface="Arial Unicode MS"/>
              </a:defRPr>
            </a:pPr>
            <a:endParaRPr lang="de-DE"/>
          </a:p>
        </c:txPr>
        <c:crossAx val="37192675"/>
        <c:crosses val="autoZero"/>
        <c:crossBetween val="between"/>
      </c:valAx>
      <c:spPr>
        <a:noFill/>
        <a:ln w="0">
          <a:noFill/>
        </a:ln>
      </c:spPr>
    </c:plotArea>
    <c:plotVisOnly val="1"/>
    <c:dispBlanksAs val="gap"/>
    <c:showDLblsOverMax val="1"/>
  </c:chart>
  <c:spPr>
    <a:noFill/>
    <a:ln w="6480">
      <a:noFill/>
    </a:ln>
  </c:spPr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4281488" y="0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8A91FA-8567-43B9-92B8-EAE51A5ECE99}" type="datetimeFigureOut">
              <a:rPr lang="de-DE" smtClean="0"/>
              <a:t>25.08.2026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1336675"/>
            <a:ext cx="6413500" cy="3608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755650" y="5145088"/>
            <a:ext cx="6048375" cy="42100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10155238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4281488" y="10155238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CC9FF7-1210-45CD-817B-728FFE4843B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968315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E03629-CD3D-E53D-41EC-E53C0E2408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D2343784-E570-5CF9-944D-D31CB769DB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54F7D8D6-68F0-C463-AF50-5227060DE6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C6D2FF8-9545-4CDA-A562-38797165F5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03F4CA-43AE-41C7-81A4-642B5E0B71C7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363054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D9758B9-955F-C94F-A470-19CA6F14695E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677310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03F4CA-43AE-41C7-81A4-642B5E0B71C7}" type="slidenum">
              <a:rPr lang="de-DE" smtClean="0"/>
              <a:t>22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853470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5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5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6.xml"/><Relationship Id="rId4" Type="http://schemas.openxmlformats.org/officeDocument/2006/relationships/image" Target="../media/image5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6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emf"/><Relationship Id="rId7" Type="http://schemas.openxmlformats.org/officeDocument/2006/relationships/hyperlink" Target="http://www.dfh-ufa.org/" TargetMode="External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6.xml"/><Relationship Id="rId6" Type="http://schemas.openxmlformats.org/officeDocument/2006/relationships/hyperlink" Target="mailto:info@dfh-ufa.org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8.emf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7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7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7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7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7.xml"/><Relationship Id="rId4" Type="http://schemas.openxmlformats.org/officeDocument/2006/relationships/image" Target="../media/image5.png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7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7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emf"/><Relationship Id="rId7" Type="http://schemas.openxmlformats.org/officeDocument/2006/relationships/hyperlink" Target="http://www.dfh-ufa.org/" TargetMode="External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7.xml"/><Relationship Id="rId6" Type="http://schemas.openxmlformats.org/officeDocument/2006/relationships/hyperlink" Target="mailto:info@dfh-ufa.org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8.emf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8.xml"/><Relationship Id="rId4" Type="http://schemas.openxmlformats.org/officeDocument/2006/relationships/image" Target="../media/image1.wmf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8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8.xml"/><Relationship Id="rId4" Type="http://schemas.openxmlformats.org/officeDocument/2006/relationships/image" Target="../media/image3.wmf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8.xml"/><Relationship Id="rId4" Type="http://schemas.openxmlformats.org/officeDocument/2006/relationships/image" Target="../media/image3.wmf"/></Relationships>
</file>

<file path=ppt/slideLayouts/_rels/slideLayout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C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platzhalter 13">
            <a:extLst>
              <a:ext uri="{FF2B5EF4-FFF2-40B4-BE49-F238E27FC236}">
                <a16:creationId xmlns:a16="http://schemas.microsoft.com/office/drawing/2014/main" id="{F3B922CE-90A7-B230-5C9C-79099A6ECE0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655861" y="2643922"/>
            <a:ext cx="5281883" cy="1064623"/>
          </a:xfrm>
        </p:spPr>
        <p:txBody>
          <a:bodyPr/>
          <a:lstStyle>
            <a:lvl1pPr indent="0">
              <a:lnSpc>
                <a:spcPct val="80000"/>
              </a:lnSpc>
              <a:spcBef>
                <a:spcPts val="1001"/>
              </a:spcBef>
              <a:buFont typeface="Arial" panose="020B0604020202020204" pitchFamily="34" charset="0"/>
              <a:buNone/>
              <a:tabLst>
                <a:tab pos="0" algn="l"/>
              </a:tabLst>
              <a:defRPr/>
            </a:lvl1pPr>
            <a:lvl2pPr>
              <a:buNone/>
              <a:defRPr/>
            </a:lvl2pPr>
          </a:lstStyle>
          <a:p>
            <a:pPr indent="0">
              <a:lnSpc>
                <a:spcPct val="80000"/>
              </a:lnSpc>
              <a:spcBef>
                <a:spcPts val="1001"/>
              </a:spcBef>
              <a:buFont typeface="Arial" panose="020B0604020202020204" pitchFamily="34" charset="0"/>
              <a:buNone/>
              <a:tabLst>
                <a:tab pos="0" algn="l"/>
              </a:tabLst>
            </a:pPr>
            <a:r>
              <a:rPr lang="fr-FR" sz="2000" b="1" spc="-1" dirty="0">
                <a:solidFill>
                  <a:schemeClr val="accent1"/>
                </a:solidFill>
                <a:latin typeface="+mn-lt"/>
                <a:ea typeface="+mn-ea"/>
              </a:rPr>
              <a:t>Votre </a:t>
            </a:r>
            <a:r>
              <a:rPr lang="fr-FR" sz="2000" b="1" spc="-1" dirty="0" err="1">
                <a:solidFill>
                  <a:schemeClr val="accent1"/>
                </a:solidFill>
                <a:latin typeface="+mn-lt"/>
                <a:ea typeface="+mn-ea"/>
              </a:rPr>
              <a:t>intervenant·e</a:t>
            </a:r>
            <a:r>
              <a:rPr lang="fr-FR" sz="2000" b="1" spc="-1" dirty="0">
                <a:solidFill>
                  <a:schemeClr val="accent1"/>
                </a:solidFill>
                <a:latin typeface="+mn-lt"/>
                <a:ea typeface="+mn-ea"/>
              </a:rPr>
              <a:t> :</a:t>
            </a:r>
          </a:p>
          <a:p>
            <a:pPr indent="0">
              <a:lnSpc>
                <a:spcPct val="80000"/>
              </a:lnSpc>
              <a:spcBef>
                <a:spcPts val="1001"/>
              </a:spcBef>
              <a:buFont typeface="Arial" panose="020B0604020202020204" pitchFamily="34" charset="0"/>
              <a:buNone/>
              <a:tabLst>
                <a:tab pos="0" algn="l"/>
              </a:tabLst>
            </a:pPr>
            <a:r>
              <a:rPr lang="fr-FR" sz="2000" spc="-1" dirty="0">
                <a:solidFill>
                  <a:schemeClr val="accent1"/>
                </a:solidFill>
                <a:latin typeface="+mn-lt"/>
                <a:ea typeface="+mn-ea"/>
              </a:rPr>
              <a:t>Fonction</a:t>
            </a:r>
          </a:p>
          <a:p>
            <a:pPr indent="0">
              <a:lnSpc>
                <a:spcPct val="80000"/>
              </a:lnSpc>
              <a:spcBef>
                <a:spcPts val="1001"/>
              </a:spcBef>
              <a:buFont typeface="Arial" panose="020B0604020202020204" pitchFamily="34" charset="0"/>
              <a:buNone/>
              <a:tabLst>
                <a:tab pos="0" algn="l"/>
              </a:tabLst>
            </a:pPr>
            <a:r>
              <a:rPr lang="fr-FR" sz="2000" spc="-1" dirty="0">
                <a:solidFill>
                  <a:schemeClr val="accent1"/>
                </a:solidFill>
                <a:latin typeface="+mn-lt"/>
                <a:ea typeface="+mn-ea"/>
              </a:rPr>
              <a:t>Université franco-allemande (UFA)</a:t>
            </a:r>
          </a:p>
          <a:p>
            <a:pPr lvl="1"/>
            <a:endParaRPr lang="de-DE" dirty="0"/>
          </a:p>
        </p:txBody>
      </p:sp>
      <p:sp>
        <p:nvSpPr>
          <p:cNvPr id="5" name="Rectangle 8"/>
          <p:cNvSpPr/>
          <p:nvPr userDrawn="1"/>
        </p:nvSpPr>
        <p:spPr>
          <a:xfrm>
            <a:off x="0" y="8319"/>
            <a:ext cx="4960189" cy="6858000"/>
          </a:xfrm>
          <a:prstGeom prst="rect">
            <a:avLst/>
          </a:prstGeom>
          <a:solidFill>
            <a:srgbClr val="009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6" name="Bildplatzhalter 5"/>
          <p:cNvSpPr>
            <a:spLocks noGrp="1"/>
          </p:cNvSpPr>
          <p:nvPr>
            <p:ph type="pic" sz="quarter" idx="14"/>
          </p:nvPr>
        </p:nvSpPr>
        <p:spPr>
          <a:xfrm>
            <a:off x="1090437" y="1496374"/>
            <a:ext cx="2779314" cy="3881889"/>
          </a:xfrm>
        </p:spPr>
        <p:txBody>
          <a:bodyPr/>
          <a:lstStyle>
            <a:lvl1pPr algn="ctr">
              <a:defRPr/>
            </a:lvl1pPr>
          </a:lstStyle>
          <a:p>
            <a:r>
              <a:rPr lang="de-DE" dirty="0"/>
              <a:t>Bild durch Klicken auf Symbol hinzufügen</a:t>
            </a: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0A4FAF2B-02B7-EA61-D78B-009057B9ED8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4968" y="0"/>
            <a:ext cx="2935876" cy="1452282"/>
          </a:xfrm>
          <a:prstGeom prst="rect">
            <a:avLst/>
          </a:prstGeom>
        </p:spPr>
      </p:pic>
      <p:sp>
        <p:nvSpPr>
          <p:cNvPr id="4" name="PlaceHolder 2">
            <a:extLst>
              <a:ext uri="{FF2B5EF4-FFF2-40B4-BE49-F238E27FC236}">
                <a16:creationId xmlns:a16="http://schemas.microsoft.com/office/drawing/2014/main" id="{000C8151-CF23-1246-CF9E-F14BF8D89F2A}"/>
              </a:ext>
            </a:extLst>
          </p:cNvPr>
          <p:cNvSpPr txBox="1">
            <a:spLocks/>
          </p:cNvSpPr>
          <p:nvPr userDrawn="1"/>
        </p:nvSpPr>
        <p:spPr>
          <a:xfrm>
            <a:off x="5664487" y="4251334"/>
            <a:ext cx="5941430" cy="1126929"/>
          </a:xfrm>
          <a:prstGeom prst="rect">
            <a:avLst/>
          </a:prstGeom>
          <a:noFill/>
          <a:ln w="0">
            <a:noFill/>
          </a:ln>
        </p:spPr>
        <p:txBody>
          <a:bodyPr lIns="0" tIns="45720" rIns="0" bIns="4572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>
              <a:lnSpc>
                <a:spcPct val="80000"/>
              </a:lnSpc>
              <a:spcBef>
                <a:spcPts val="1001"/>
              </a:spcBef>
              <a:buFont typeface="Arial" panose="020B0604020202020204" pitchFamily="34" charset="0"/>
              <a:buNone/>
              <a:tabLst>
                <a:tab pos="0" algn="l"/>
              </a:tabLst>
            </a:pPr>
            <a:endParaRPr lang="de-DE" sz="2000" spc="-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" name="Textplatzhalter 13">
            <a:extLst>
              <a:ext uri="{FF2B5EF4-FFF2-40B4-BE49-F238E27FC236}">
                <a16:creationId xmlns:a16="http://schemas.microsoft.com/office/drawing/2014/main" id="{56A27A14-9A5A-3E91-AB03-15F1D3CE919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655860" y="4313640"/>
            <a:ext cx="5281883" cy="1064623"/>
          </a:xfrm>
        </p:spPr>
        <p:txBody>
          <a:bodyPr/>
          <a:lstStyle>
            <a:lvl1pPr indent="0">
              <a:lnSpc>
                <a:spcPct val="80000"/>
              </a:lnSpc>
              <a:spcBef>
                <a:spcPts val="1001"/>
              </a:spcBef>
              <a:buFont typeface="Arial" panose="020B0604020202020204" pitchFamily="34" charset="0"/>
              <a:buNone/>
              <a:tabLst>
                <a:tab pos="0" algn="l"/>
              </a:tabLst>
              <a:defRPr/>
            </a:lvl1pPr>
            <a:lvl2pPr>
              <a:buNone/>
              <a:defRPr/>
            </a:lvl2pPr>
          </a:lstStyle>
          <a:p>
            <a:pPr indent="0">
              <a:lnSpc>
                <a:spcPct val="80000"/>
              </a:lnSpc>
              <a:spcBef>
                <a:spcPts val="1001"/>
              </a:spcBef>
              <a:buFont typeface="Arial" panose="020B0604020202020204" pitchFamily="34" charset="0"/>
              <a:buNone/>
              <a:tabLst>
                <a:tab pos="0" algn="l"/>
              </a:tabLst>
            </a:pPr>
            <a:r>
              <a:rPr lang="de-DE" sz="2000" b="1" spc="-1" dirty="0">
                <a:solidFill>
                  <a:schemeClr val="accent2"/>
                </a:solidFill>
                <a:latin typeface="+mn-lt"/>
                <a:ea typeface="+mn-ea"/>
              </a:rPr>
              <a:t>Ihr*e Referent*in:</a:t>
            </a:r>
          </a:p>
          <a:p>
            <a:pPr indent="0">
              <a:lnSpc>
                <a:spcPct val="80000"/>
              </a:lnSpc>
              <a:spcBef>
                <a:spcPts val="1001"/>
              </a:spcBef>
              <a:buFont typeface="Arial" panose="020B0604020202020204" pitchFamily="34" charset="0"/>
              <a:buNone/>
              <a:tabLst>
                <a:tab pos="0" algn="l"/>
              </a:tabLst>
            </a:pPr>
            <a:r>
              <a:rPr lang="de-DE" sz="2000" spc="-1" dirty="0">
                <a:solidFill>
                  <a:schemeClr val="accent2"/>
                </a:solidFill>
                <a:latin typeface="+mn-lt"/>
                <a:ea typeface="+mn-ea"/>
              </a:rPr>
              <a:t>Funktion</a:t>
            </a:r>
          </a:p>
          <a:p>
            <a:pPr indent="0">
              <a:lnSpc>
                <a:spcPct val="80000"/>
              </a:lnSpc>
              <a:spcBef>
                <a:spcPts val="1001"/>
              </a:spcBef>
              <a:buFont typeface="Arial" panose="020B0604020202020204" pitchFamily="34" charset="0"/>
              <a:buNone/>
              <a:tabLst>
                <a:tab pos="0" algn="l"/>
              </a:tabLst>
            </a:pPr>
            <a:r>
              <a:rPr lang="de-DE" sz="2000" spc="-1" dirty="0">
                <a:solidFill>
                  <a:schemeClr val="accent2"/>
                </a:solidFill>
                <a:latin typeface="+mn-lt"/>
                <a:ea typeface="+mn-ea"/>
              </a:rPr>
              <a:t>Deutsch-Französischen Hochschule (DFH)</a:t>
            </a:r>
          </a:p>
        </p:txBody>
      </p:sp>
    </p:spTree>
    <p:extLst>
      <p:ext uri="{BB962C8B-B14F-4D97-AF65-F5344CB8AC3E}">
        <p14:creationId xmlns:p14="http://schemas.microsoft.com/office/powerpoint/2010/main" val="300456453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berschrift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9"/>
          </p:nvPr>
        </p:nvSpPr>
        <p:spPr/>
        <p:txBody>
          <a:bodyPr/>
          <a:lstStyle/>
          <a:p>
            <a:fld id="{7071EEF4-75C2-425A-9D80-4B81B48D522B}" type="slidenum">
              <a:t>‹Nr.›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C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rgbClr val="009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16" name="Bild 15"/>
          <p:cNvPicPr>
            <a:picLocks noChangeAspect="1"/>
          </p:cNvPicPr>
          <p:nvPr userDrawn="1"/>
        </p:nvPicPr>
        <p:blipFill rotWithShape="1">
          <a:blip r:embed="rId2"/>
          <a:srcRect l="2881" t="9398" r="-38" b="6888"/>
          <a:stretch>
            <a:fillRect/>
          </a:stretch>
        </p:blipFill>
        <p:spPr>
          <a:xfrm>
            <a:off x="1" y="1"/>
            <a:ext cx="8246852" cy="6858000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61" y="34197"/>
            <a:ext cx="2935876" cy="1452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973907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42487693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/>
          <p:cNvSpPr>
            <a:spLocks noGrp="1"/>
          </p:cNvSpPr>
          <p:nvPr>
            <p:ph type="pic" sz="quarter" idx="14"/>
          </p:nvPr>
        </p:nvSpPr>
        <p:spPr>
          <a:xfrm>
            <a:off x="6102512" y="-1"/>
            <a:ext cx="6089487" cy="6858001"/>
          </a:xfrm>
        </p:spPr>
        <p:txBody>
          <a:bodyPr/>
          <a:lstStyle>
            <a:lvl1pPr algn="ctr">
              <a:defRPr/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5" name="Rectangle 8"/>
          <p:cNvSpPr/>
          <p:nvPr userDrawn="1"/>
        </p:nvSpPr>
        <p:spPr>
          <a:xfrm>
            <a:off x="0" y="0"/>
            <a:ext cx="6102513" cy="6858000"/>
          </a:xfrm>
          <a:prstGeom prst="rect">
            <a:avLst/>
          </a:prstGeom>
          <a:solidFill>
            <a:srgbClr val="009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16" name="Bild 15"/>
          <p:cNvPicPr>
            <a:picLocks noChangeAspect="1"/>
          </p:cNvPicPr>
          <p:nvPr userDrawn="1"/>
        </p:nvPicPr>
        <p:blipFill rotWithShape="1">
          <a:blip r:embed="rId2"/>
          <a:srcRect l="2882" t="9398" r="25300" b="6888"/>
          <a:stretch/>
        </p:blipFill>
        <p:spPr>
          <a:xfrm>
            <a:off x="1" y="1"/>
            <a:ext cx="6096000" cy="6858000"/>
          </a:xfrm>
          <a:prstGeom prst="rect">
            <a:avLst/>
          </a:prstGeom>
        </p:spPr>
      </p:pic>
      <p:sp>
        <p:nvSpPr>
          <p:cNvPr id="7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429846" y="2646639"/>
            <a:ext cx="5255846" cy="1198277"/>
          </a:xfrm>
        </p:spPr>
        <p:txBody>
          <a:bodyPr/>
          <a:lstStyle>
            <a:lvl1pPr algn="r">
              <a:spcBef>
                <a:spcPts val="0"/>
              </a:spcBef>
              <a:defRPr sz="4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Titelzeile </a:t>
            </a:r>
          </a:p>
          <a:p>
            <a:pPr lvl="0"/>
            <a:r>
              <a:rPr lang="de-DE" dirty="0"/>
              <a:t>Französisch</a:t>
            </a:r>
          </a:p>
        </p:txBody>
      </p:sp>
      <p:sp>
        <p:nvSpPr>
          <p:cNvPr id="8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429846" y="3854279"/>
            <a:ext cx="5255846" cy="313932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Untertitel Französisch</a:t>
            </a:r>
          </a:p>
        </p:txBody>
      </p:sp>
      <p:sp>
        <p:nvSpPr>
          <p:cNvPr id="9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429846" y="4528845"/>
            <a:ext cx="5255846" cy="1198277"/>
          </a:xfrm>
        </p:spPr>
        <p:txBody>
          <a:bodyPr/>
          <a:lstStyle>
            <a:lvl1pPr algn="r">
              <a:spcBef>
                <a:spcPts val="0"/>
              </a:spcBef>
              <a:defRPr sz="4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Titelzeile </a:t>
            </a:r>
          </a:p>
          <a:p>
            <a:pPr lvl="0"/>
            <a:r>
              <a:rPr lang="de-DE" dirty="0"/>
              <a:t>Deutsch</a:t>
            </a:r>
          </a:p>
        </p:txBody>
      </p:sp>
      <p:sp>
        <p:nvSpPr>
          <p:cNvPr id="11" name="Textplatzhalt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439312" y="5736959"/>
            <a:ext cx="5255448" cy="313932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Untertitel Deutsch</a:t>
            </a:r>
          </a:p>
        </p:txBody>
      </p:sp>
      <p:pic>
        <p:nvPicPr>
          <p:cNvPr id="10" name="Grafi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61" y="34197"/>
            <a:ext cx="2935876" cy="1452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287295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berschrift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8"/>
          </p:nvPr>
        </p:nvSpPr>
        <p:spPr/>
        <p:txBody>
          <a:bodyPr/>
          <a:lstStyle/>
          <a:p>
            <a:fld id="{81E8AF53-4DD7-405A-A8C6-7082542B955B}" type="slidenum">
              <a:t>‹Nr.›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9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58923872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olie Bild und Bulletpoints zweisprach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F441EA9-40E2-3B2E-28F7-CD3D8353F15C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457466" y="1378710"/>
            <a:ext cx="5557571" cy="4796771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2" name="Textplatzhalter 11"/>
          <p:cNvSpPr>
            <a:spLocks noGrp="1"/>
          </p:cNvSpPr>
          <p:nvPr>
            <p:ph type="body" sz="quarter" idx="16" hasCustomPrompt="1"/>
          </p:nvPr>
        </p:nvSpPr>
        <p:spPr>
          <a:xfrm>
            <a:off x="6198683" y="1387058"/>
            <a:ext cx="5531583" cy="297517"/>
          </a:xfrm>
        </p:spPr>
        <p:txBody>
          <a:bodyPr/>
          <a:lstStyle>
            <a:lvl1pPr>
              <a:defRPr sz="160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Titel Französisch</a:t>
            </a:r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7" hasCustomPrompt="1"/>
          </p:nvPr>
        </p:nvSpPr>
        <p:spPr>
          <a:xfrm>
            <a:off x="6204839" y="3915283"/>
            <a:ext cx="5525199" cy="289310"/>
          </a:xfrm>
        </p:spPr>
        <p:txBody>
          <a:bodyPr/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 dirty="0"/>
              <a:t>Titel Deutsch</a:t>
            </a:r>
          </a:p>
        </p:txBody>
      </p:sp>
      <p:sp>
        <p:nvSpPr>
          <p:cNvPr id="2" name="Foliennummernplatzhalter 5">
            <a:extLst>
              <a:ext uri="{FF2B5EF4-FFF2-40B4-BE49-F238E27FC236}">
                <a16:creationId xmlns:a16="http://schemas.microsoft.com/office/drawing/2014/main" id="{2584E142-D2CD-F065-E561-2B4DE3AB4A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67018" y="63511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8231C7-71D0-41F5-A10E-F5A0BE5C431B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4" name="Text Placeholder 9">
            <a:extLst>
              <a:ext uri="{FF2B5EF4-FFF2-40B4-BE49-F238E27FC236}">
                <a16:creationId xmlns:a16="http://schemas.microsoft.com/office/drawing/2014/main" id="{378D7BD7-D936-A9E4-7353-D3C1B51FD9C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9524" y="338740"/>
            <a:ext cx="8684476" cy="343777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</a:t>
            </a:r>
            <a:r>
              <a:rPr lang="en-US" altLang="ko-KR" dirty="0" err="1"/>
              <a:t>Französisch</a:t>
            </a:r>
            <a:endParaRPr lang="en-US" altLang="ko-KR" dirty="0"/>
          </a:p>
        </p:txBody>
      </p:sp>
      <p:sp>
        <p:nvSpPr>
          <p:cNvPr id="5" name="Text Placeholder 9">
            <a:extLst>
              <a:ext uri="{FF2B5EF4-FFF2-40B4-BE49-F238E27FC236}">
                <a16:creationId xmlns:a16="http://schemas.microsoft.com/office/drawing/2014/main" id="{A2D74B6A-5DD0-BD79-0FFD-BE42C7C408A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9524" y="682518"/>
            <a:ext cx="8684476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Deutsch</a:t>
            </a:r>
          </a:p>
        </p:txBody>
      </p:sp>
      <p:sp>
        <p:nvSpPr>
          <p:cNvPr id="6" name="Textplatzhalter 24">
            <a:extLst>
              <a:ext uri="{FF2B5EF4-FFF2-40B4-BE49-F238E27FC236}">
                <a16:creationId xmlns:a16="http://schemas.microsoft.com/office/drawing/2014/main" id="{115150C7-580E-221B-5CE0-9457523EFE36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6196796" y="1697421"/>
            <a:ext cx="5525060" cy="1942926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7" name="Textplatzhalter 24">
            <a:extLst>
              <a:ext uri="{FF2B5EF4-FFF2-40B4-BE49-F238E27FC236}">
                <a16:creationId xmlns:a16="http://schemas.microsoft.com/office/drawing/2014/main" id="{B4CC619A-500A-F3E5-A953-E76D9BF07506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6204978" y="4224439"/>
            <a:ext cx="5525060" cy="1942926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9" name="Textplatzhalter 7">
            <a:extLst>
              <a:ext uri="{FF2B5EF4-FFF2-40B4-BE49-F238E27FC236}">
                <a16:creationId xmlns:a16="http://schemas.microsoft.com/office/drawing/2014/main" id="{E266A644-13FE-E10D-CDC6-6569AF69B2B4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784743" y="5902677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© DFH-UFA</a:t>
            </a:r>
          </a:p>
        </p:txBody>
      </p:sp>
    </p:spTree>
    <p:extLst>
      <p:ext uri="{BB962C8B-B14F-4D97-AF65-F5344CB8AC3E}">
        <p14:creationId xmlns:p14="http://schemas.microsoft.com/office/powerpoint/2010/main" val="2469603868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/>
          <p:cNvSpPr>
            <a:spLocks noGrp="1"/>
          </p:cNvSpPr>
          <p:nvPr>
            <p:ph type="pic" sz="quarter" idx="14"/>
          </p:nvPr>
        </p:nvSpPr>
        <p:spPr>
          <a:xfrm>
            <a:off x="6102512" y="-1"/>
            <a:ext cx="6089487" cy="6858001"/>
          </a:xfrm>
        </p:spPr>
        <p:txBody>
          <a:bodyPr/>
          <a:lstStyle>
            <a:lvl1pPr algn="ctr">
              <a:defRPr/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5" name="Rectangle 8"/>
          <p:cNvSpPr/>
          <p:nvPr userDrawn="1"/>
        </p:nvSpPr>
        <p:spPr>
          <a:xfrm>
            <a:off x="0" y="0"/>
            <a:ext cx="6102513" cy="6858000"/>
          </a:xfrm>
          <a:prstGeom prst="rect">
            <a:avLst/>
          </a:prstGeom>
          <a:solidFill>
            <a:srgbClr val="009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16" name="Bild 15"/>
          <p:cNvPicPr>
            <a:picLocks noChangeAspect="1"/>
          </p:cNvPicPr>
          <p:nvPr userDrawn="1"/>
        </p:nvPicPr>
        <p:blipFill rotWithShape="1">
          <a:blip r:embed="rId2"/>
          <a:srcRect l="2882" t="9398" r="25300" b="6888"/>
          <a:stretch/>
        </p:blipFill>
        <p:spPr>
          <a:xfrm>
            <a:off x="1" y="1"/>
            <a:ext cx="6096000" cy="6858000"/>
          </a:xfrm>
          <a:prstGeom prst="rect">
            <a:avLst/>
          </a:prstGeom>
        </p:spPr>
      </p:pic>
      <p:sp>
        <p:nvSpPr>
          <p:cNvPr id="7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429846" y="2646639"/>
            <a:ext cx="5255846" cy="1198277"/>
          </a:xfrm>
        </p:spPr>
        <p:txBody>
          <a:bodyPr/>
          <a:lstStyle>
            <a:lvl1pPr algn="r">
              <a:spcBef>
                <a:spcPts val="0"/>
              </a:spcBef>
              <a:defRPr sz="4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Titelzeile </a:t>
            </a:r>
          </a:p>
          <a:p>
            <a:pPr lvl="0"/>
            <a:r>
              <a:rPr lang="de-DE" dirty="0"/>
              <a:t>Französisch</a:t>
            </a:r>
          </a:p>
        </p:txBody>
      </p:sp>
      <p:sp>
        <p:nvSpPr>
          <p:cNvPr id="8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429846" y="3854279"/>
            <a:ext cx="5255846" cy="313932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Untertitel Französisch</a:t>
            </a:r>
          </a:p>
        </p:txBody>
      </p:sp>
      <p:sp>
        <p:nvSpPr>
          <p:cNvPr id="9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429846" y="4528845"/>
            <a:ext cx="5255846" cy="1198277"/>
          </a:xfrm>
        </p:spPr>
        <p:txBody>
          <a:bodyPr/>
          <a:lstStyle>
            <a:lvl1pPr algn="r">
              <a:spcBef>
                <a:spcPts val="0"/>
              </a:spcBef>
              <a:defRPr sz="4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Titelzeile </a:t>
            </a:r>
          </a:p>
          <a:p>
            <a:pPr lvl="0"/>
            <a:r>
              <a:rPr lang="de-DE" dirty="0"/>
              <a:t>Deutsch</a:t>
            </a:r>
          </a:p>
        </p:txBody>
      </p:sp>
      <p:sp>
        <p:nvSpPr>
          <p:cNvPr id="11" name="Textplatzhalt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439312" y="5736959"/>
            <a:ext cx="5255448" cy="313932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Untertitel Deutsch</a:t>
            </a:r>
          </a:p>
        </p:txBody>
      </p:sp>
      <p:pic>
        <p:nvPicPr>
          <p:cNvPr id="10" name="Grafi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61" y="34197"/>
            <a:ext cx="2935876" cy="1452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037552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C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platzhalter 13">
            <a:extLst>
              <a:ext uri="{FF2B5EF4-FFF2-40B4-BE49-F238E27FC236}">
                <a16:creationId xmlns:a16="http://schemas.microsoft.com/office/drawing/2014/main" id="{F3B922CE-90A7-B230-5C9C-79099A6ECE0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655861" y="2643922"/>
            <a:ext cx="5281883" cy="1064623"/>
          </a:xfrm>
        </p:spPr>
        <p:txBody>
          <a:bodyPr/>
          <a:lstStyle>
            <a:lvl1pPr indent="0">
              <a:lnSpc>
                <a:spcPct val="80000"/>
              </a:lnSpc>
              <a:spcBef>
                <a:spcPts val="1001"/>
              </a:spcBef>
              <a:buFont typeface="Arial" panose="020B0604020202020204" pitchFamily="34" charset="0"/>
              <a:buNone/>
              <a:tabLst>
                <a:tab pos="0" algn="l"/>
              </a:tabLst>
              <a:defRPr/>
            </a:lvl1pPr>
            <a:lvl2pPr>
              <a:buNone/>
              <a:defRPr/>
            </a:lvl2pPr>
          </a:lstStyle>
          <a:p>
            <a:pPr indent="0">
              <a:lnSpc>
                <a:spcPct val="80000"/>
              </a:lnSpc>
              <a:spcBef>
                <a:spcPts val="1001"/>
              </a:spcBef>
              <a:buFont typeface="Arial" panose="020B0604020202020204" pitchFamily="34" charset="0"/>
              <a:buNone/>
              <a:tabLst>
                <a:tab pos="0" algn="l"/>
              </a:tabLst>
            </a:pPr>
            <a:r>
              <a:rPr lang="fr-FR" sz="2000" b="1" spc="-1" dirty="0">
                <a:solidFill>
                  <a:schemeClr val="accent1"/>
                </a:solidFill>
                <a:latin typeface="+mn-lt"/>
                <a:ea typeface="+mn-ea"/>
              </a:rPr>
              <a:t>Votre </a:t>
            </a:r>
            <a:r>
              <a:rPr lang="fr-FR" sz="2000" b="1" spc="-1" dirty="0" err="1">
                <a:solidFill>
                  <a:schemeClr val="accent1"/>
                </a:solidFill>
                <a:latin typeface="+mn-lt"/>
                <a:ea typeface="+mn-ea"/>
              </a:rPr>
              <a:t>intervenant·e</a:t>
            </a:r>
            <a:r>
              <a:rPr lang="fr-FR" sz="2000" b="1" spc="-1" dirty="0">
                <a:solidFill>
                  <a:schemeClr val="accent1"/>
                </a:solidFill>
                <a:latin typeface="+mn-lt"/>
                <a:ea typeface="+mn-ea"/>
              </a:rPr>
              <a:t> :</a:t>
            </a:r>
          </a:p>
          <a:p>
            <a:pPr indent="0">
              <a:lnSpc>
                <a:spcPct val="80000"/>
              </a:lnSpc>
              <a:spcBef>
                <a:spcPts val="1001"/>
              </a:spcBef>
              <a:buFont typeface="Arial" panose="020B0604020202020204" pitchFamily="34" charset="0"/>
              <a:buNone/>
              <a:tabLst>
                <a:tab pos="0" algn="l"/>
              </a:tabLst>
            </a:pPr>
            <a:r>
              <a:rPr lang="fr-FR" sz="2000" spc="-1" dirty="0">
                <a:solidFill>
                  <a:schemeClr val="accent1"/>
                </a:solidFill>
                <a:latin typeface="+mn-lt"/>
                <a:ea typeface="+mn-ea"/>
              </a:rPr>
              <a:t>Fonction</a:t>
            </a:r>
          </a:p>
          <a:p>
            <a:pPr indent="0">
              <a:lnSpc>
                <a:spcPct val="80000"/>
              </a:lnSpc>
              <a:spcBef>
                <a:spcPts val="1001"/>
              </a:spcBef>
              <a:buFont typeface="Arial" panose="020B0604020202020204" pitchFamily="34" charset="0"/>
              <a:buNone/>
              <a:tabLst>
                <a:tab pos="0" algn="l"/>
              </a:tabLst>
            </a:pPr>
            <a:r>
              <a:rPr lang="fr-FR" sz="2000" spc="-1" dirty="0">
                <a:solidFill>
                  <a:schemeClr val="accent1"/>
                </a:solidFill>
                <a:latin typeface="+mn-lt"/>
                <a:ea typeface="+mn-ea"/>
              </a:rPr>
              <a:t>Université franco-allemande (UFA)</a:t>
            </a:r>
          </a:p>
          <a:p>
            <a:pPr lvl="1"/>
            <a:endParaRPr lang="de-DE" dirty="0"/>
          </a:p>
        </p:txBody>
      </p:sp>
      <p:sp>
        <p:nvSpPr>
          <p:cNvPr id="5" name="Rectangle 8"/>
          <p:cNvSpPr/>
          <p:nvPr userDrawn="1"/>
        </p:nvSpPr>
        <p:spPr>
          <a:xfrm>
            <a:off x="0" y="8319"/>
            <a:ext cx="4960189" cy="6858000"/>
          </a:xfrm>
          <a:prstGeom prst="rect">
            <a:avLst/>
          </a:prstGeom>
          <a:solidFill>
            <a:srgbClr val="009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6" name="Bildplatzhalter 5"/>
          <p:cNvSpPr>
            <a:spLocks noGrp="1"/>
          </p:cNvSpPr>
          <p:nvPr>
            <p:ph type="pic" sz="quarter" idx="14"/>
          </p:nvPr>
        </p:nvSpPr>
        <p:spPr>
          <a:xfrm>
            <a:off x="1090437" y="1496374"/>
            <a:ext cx="2779314" cy="3881889"/>
          </a:xfrm>
        </p:spPr>
        <p:txBody>
          <a:bodyPr/>
          <a:lstStyle>
            <a:lvl1pPr algn="ctr">
              <a:defRPr/>
            </a:lvl1pPr>
          </a:lstStyle>
          <a:p>
            <a:r>
              <a:rPr lang="de-DE" dirty="0"/>
              <a:t>Bild durch Klicken auf Symbol hinzufügen</a:t>
            </a: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0A4FAF2B-02B7-EA61-D78B-009057B9ED8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4968" y="0"/>
            <a:ext cx="2935876" cy="1452282"/>
          </a:xfrm>
          <a:prstGeom prst="rect">
            <a:avLst/>
          </a:prstGeom>
        </p:spPr>
      </p:pic>
      <p:sp>
        <p:nvSpPr>
          <p:cNvPr id="4" name="PlaceHolder 2">
            <a:extLst>
              <a:ext uri="{FF2B5EF4-FFF2-40B4-BE49-F238E27FC236}">
                <a16:creationId xmlns:a16="http://schemas.microsoft.com/office/drawing/2014/main" id="{000C8151-CF23-1246-CF9E-F14BF8D89F2A}"/>
              </a:ext>
            </a:extLst>
          </p:cNvPr>
          <p:cNvSpPr txBox="1">
            <a:spLocks/>
          </p:cNvSpPr>
          <p:nvPr userDrawn="1"/>
        </p:nvSpPr>
        <p:spPr>
          <a:xfrm>
            <a:off x="5664487" y="4251334"/>
            <a:ext cx="5941430" cy="1126929"/>
          </a:xfrm>
          <a:prstGeom prst="rect">
            <a:avLst/>
          </a:prstGeom>
          <a:noFill/>
          <a:ln w="0">
            <a:noFill/>
          </a:ln>
        </p:spPr>
        <p:txBody>
          <a:bodyPr lIns="0" tIns="45720" rIns="0" bIns="4572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>
              <a:lnSpc>
                <a:spcPct val="80000"/>
              </a:lnSpc>
              <a:spcBef>
                <a:spcPts val="1001"/>
              </a:spcBef>
              <a:buFont typeface="Arial" panose="020B0604020202020204" pitchFamily="34" charset="0"/>
              <a:buNone/>
              <a:tabLst>
                <a:tab pos="0" algn="l"/>
              </a:tabLst>
            </a:pPr>
            <a:endParaRPr lang="de-DE" sz="2000" spc="-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" name="Textplatzhalter 13">
            <a:extLst>
              <a:ext uri="{FF2B5EF4-FFF2-40B4-BE49-F238E27FC236}">
                <a16:creationId xmlns:a16="http://schemas.microsoft.com/office/drawing/2014/main" id="{56A27A14-9A5A-3E91-AB03-15F1D3CE919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655860" y="4313640"/>
            <a:ext cx="5281883" cy="1064623"/>
          </a:xfrm>
        </p:spPr>
        <p:txBody>
          <a:bodyPr/>
          <a:lstStyle>
            <a:lvl1pPr indent="0">
              <a:lnSpc>
                <a:spcPct val="80000"/>
              </a:lnSpc>
              <a:spcBef>
                <a:spcPts val="1001"/>
              </a:spcBef>
              <a:buFont typeface="Arial" panose="020B0604020202020204" pitchFamily="34" charset="0"/>
              <a:buNone/>
              <a:tabLst>
                <a:tab pos="0" algn="l"/>
              </a:tabLst>
              <a:defRPr/>
            </a:lvl1pPr>
            <a:lvl2pPr>
              <a:buNone/>
              <a:defRPr/>
            </a:lvl2pPr>
          </a:lstStyle>
          <a:p>
            <a:pPr indent="0">
              <a:lnSpc>
                <a:spcPct val="80000"/>
              </a:lnSpc>
              <a:spcBef>
                <a:spcPts val="1001"/>
              </a:spcBef>
              <a:buFont typeface="Arial" panose="020B0604020202020204" pitchFamily="34" charset="0"/>
              <a:buNone/>
              <a:tabLst>
                <a:tab pos="0" algn="l"/>
              </a:tabLst>
            </a:pPr>
            <a:r>
              <a:rPr lang="de-DE" sz="2000" b="1" spc="-1" dirty="0">
                <a:solidFill>
                  <a:schemeClr val="accent2"/>
                </a:solidFill>
                <a:latin typeface="+mn-lt"/>
                <a:ea typeface="+mn-ea"/>
              </a:rPr>
              <a:t>Ihr*e Referent*in:</a:t>
            </a:r>
          </a:p>
          <a:p>
            <a:pPr indent="0">
              <a:lnSpc>
                <a:spcPct val="80000"/>
              </a:lnSpc>
              <a:spcBef>
                <a:spcPts val="1001"/>
              </a:spcBef>
              <a:buFont typeface="Arial" panose="020B0604020202020204" pitchFamily="34" charset="0"/>
              <a:buNone/>
              <a:tabLst>
                <a:tab pos="0" algn="l"/>
              </a:tabLst>
            </a:pPr>
            <a:r>
              <a:rPr lang="de-DE" sz="2000" spc="-1" dirty="0">
                <a:solidFill>
                  <a:schemeClr val="accent2"/>
                </a:solidFill>
                <a:latin typeface="+mn-lt"/>
                <a:ea typeface="+mn-ea"/>
              </a:rPr>
              <a:t>Funktion</a:t>
            </a:r>
          </a:p>
          <a:p>
            <a:pPr indent="0">
              <a:lnSpc>
                <a:spcPct val="80000"/>
              </a:lnSpc>
              <a:spcBef>
                <a:spcPts val="1001"/>
              </a:spcBef>
              <a:buFont typeface="Arial" panose="020B0604020202020204" pitchFamily="34" charset="0"/>
              <a:buNone/>
              <a:tabLst>
                <a:tab pos="0" algn="l"/>
              </a:tabLst>
            </a:pPr>
            <a:r>
              <a:rPr lang="de-DE" sz="2000" spc="-1" dirty="0">
                <a:solidFill>
                  <a:schemeClr val="accent2"/>
                </a:solidFill>
                <a:latin typeface="+mn-lt"/>
                <a:ea typeface="+mn-ea"/>
              </a:rPr>
              <a:t>Deutsch-Französischen Hochschule (DFH)</a:t>
            </a:r>
          </a:p>
        </p:txBody>
      </p:sp>
    </p:spTree>
    <p:extLst>
      <p:ext uri="{BB962C8B-B14F-4D97-AF65-F5344CB8AC3E}">
        <p14:creationId xmlns:p14="http://schemas.microsoft.com/office/powerpoint/2010/main" val="108321456"/>
      </p:ext>
    </p:extLst>
  </p:cSld>
  <p:clrMapOvr>
    <a:masterClrMapping/>
  </p:clrMapOvr>
  <p:transition spd="slow"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C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rgbClr val="009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16" name="Bild 15"/>
          <p:cNvPicPr>
            <a:picLocks noChangeAspect="1"/>
          </p:cNvPicPr>
          <p:nvPr userDrawn="1"/>
        </p:nvPicPr>
        <p:blipFill rotWithShape="1">
          <a:blip r:embed="rId2"/>
          <a:srcRect l="2881" t="9398" r="-38" b="6888"/>
          <a:stretch>
            <a:fillRect/>
          </a:stretch>
        </p:blipFill>
        <p:spPr>
          <a:xfrm>
            <a:off x="1" y="1"/>
            <a:ext cx="8246852" cy="6858000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61" y="34197"/>
            <a:ext cx="2935876" cy="1452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996167"/>
      </p:ext>
    </p:extLst>
  </p:cSld>
  <p:clrMapOvr>
    <a:masterClrMapping/>
  </p:clrMapOvr>
  <p:transition spd="slow">
    <p:push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6858001"/>
          </a:xfrm>
        </p:spPr>
        <p:txBody>
          <a:bodyPr/>
          <a:lstStyle>
            <a:lvl1pPr algn="ctr">
              <a:defRPr/>
            </a:lvl1pPr>
          </a:lstStyle>
          <a:p>
            <a:r>
              <a:rPr lang="de-DE"/>
              <a:t>Bild durch Klicken auf Symbol hinzufügen</a:t>
            </a:r>
          </a:p>
        </p:txBody>
      </p:sp>
      <p:sp>
        <p:nvSpPr>
          <p:cNvPr id="7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3217654" y="3853963"/>
            <a:ext cx="8364742" cy="614390"/>
          </a:xfrm>
          <a:solidFill>
            <a:schemeClr val="accent1"/>
          </a:solidFill>
          <a:ln>
            <a:noFill/>
          </a:ln>
        </p:spPr>
        <p:txBody>
          <a:bodyPr wrap="square" lIns="72000" tIns="72000" rIns="72000" bIns="0" anchor="ctr" anchorCtr="0">
            <a:spAutoFit/>
          </a:bodyPr>
          <a:lstStyle>
            <a:lvl1pPr algn="r">
              <a:defRPr sz="4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Titelzeile Französisch</a:t>
            </a:r>
          </a:p>
        </p:txBody>
      </p:sp>
      <p:sp>
        <p:nvSpPr>
          <p:cNvPr id="8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6909759" y="4539213"/>
            <a:ext cx="4672637" cy="257951"/>
          </a:xfrm>
          <a:solidFill>
            <a:schemeClr val="accent1"/>
          </a:solidFill>
          <a:ln>
            <a:noFill/>
          </a:ln>
        </p:spPr>
        <p:txBody>
          <a:bodyPr wrap="square" lIns="72000" tIns="36000" rIns="72000" bIns="0" anchor="ctr" anchorCtr="0"/>
          <a:lstStyle>
            <a:lvl1pPr algn="r"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de-DE"/>
              <a:t>Untertitel Französisch</a:t>
            </a:r>
          </a:p>
        </p:txBody>
      </p:sp>
      <p:sp>
        <p:nvSpPr>
          <p:cNvPr id="9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4002657" y="5073037"/>
            <a:ext cx="7579743" cy="614390"/>
          </a:xfrm>
          <a:solidFill>
            <a:schemeClr val="accent2"/>
          </a:solidFill>
          <a:ln>
            <a:noFill/>
          </a:ln>
        </p:spPr>
        <p:txBody>
          <a:bodyPr wrap="square" lIns="72000" tIns="72000" rIns="72000" bIns="0" anchor="ctr" anchorCtr="0"/>
          <a:lstStyle>
            <a:lvl1pPr algn="r">
              <a:defRPr sz="4400">
                <a:solidFill>
                  <a:srgbClr val="FFFFFF"/>
                </a:solidFill>
              </a:defRPr>
            </a:lvl1pPr>
          </a:lstStyle>
          <a:p>
            <a:pPr lvl="0"/>
            <a:r>
              <a:rPr lang="de-DE"/>
              <a:t>Titelzeile Deutsch</a:t>
            </a:r>
          </a:p>
        </p:txBody>
      </p:sp>
      <p:sp>
        <p:nvSpPr>
          <p:cNvPr id="11" name="Textplatzhalt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6970144" y="5758287"/>
            <a:ext cx="4612252" cy="257951"/>
          </a:xfrm>
          <a:solidFill>
            <a:schemeClr val="accent2"/>
          </a:solidFill>
          <a:ln>
            <a:noFill/>
          </a:ln>
        </p:spPr>
        <p:txBody>
          <a:bodyPr wrap="square" lIns="72000" tIns="36000" rIns="72000" bIns="0"/>
          <a:lstStyle>
            <a:lvl1pPr algn="r"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de-DE"/>
              <a:t>Untertitel Deutsch</a:t>
            </a:r>
          </a:p>
        </p:txBody>
      </p:sp>
    </p:spTree>
    <p:extLst>
      <p:ext uri="{BB962C8B-B14F-4D97-AF65-F5344CB8AC3E}">
        <p14:creationId xmlns:p14="http://schemas.microsoft.com/office/powerpoint/2010/main" val="3140912534"/>
      </p:ext>
    </p:extLst>
  </p:cSld>
  <p:clrMapOvr>
    <a:masterClrMapping/>
  </p:clrMapOvr>
  <p:transition spd="slow">
    <p:push dir="u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Bild 14"/>
          <p:cNvPicPr>
            <a:picLocks noChangeAspect="1"/>
          </p:cNvPicPr>
          <p:nvPr userDrawn="1"/>
        </p:nvPicPr>
        <p:blipFill rotWithShape="1">
          <a:blip r:embed="rId2"/>
          <a:srcRect t="9398" b="48669"/>
          <a:stretch/>
        </p:blipFill>
        <p:spPr>
          <a:xfrm>
            <a:off x="797368" y="0"/>
            <a:ext cx="8488145" cy="3435282"/>
          </a:xfrm>
          <a:prstGeom prst="rect">
            <a:avLst/>
          </a:prstGeom>
        </p:spPr>
      </p:pic>
      <p:sp>
        <p:nvSpPr>
          <p:cNvPr id="5" name="Rectangle 8"/>
          <p:cNvSpPr/>
          <p:nvPr userDrawn="1"/>
        </p:nvSpPr>
        <p:spPr>
          <a:xfrm>
            <a:off x="0" y="3435282"/>
            <a:ext cx="12192000" cy="3427632"/>
          </a:xfrm>
          <a:prstGeom prst="rect">
            <a:avLst/>
          </a:prstGeom>
          <a:solidFill>
            <a:srgbClr val="009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pic>
        <p:nvPicPr>
          <p:cNvPr id="16" name="Bild 15"/>
          <p:cNvPicPr>
            <a:picLocks noChangeAspect="1"/>
          </p:cNvPicPr>
          <p:nvPr userDrawn="1"/>
        </p:nvPicPr>
        <p:blipFill rotWithShape="1">
          <a:blip r:embed="rId3"/>
          <a:srcRect t="51219" b="6889"/>
          <a:stretch/>
        </p:blipFill>
        <p:spPr>
          <a:xfrm>
            <a:off x="797368" y="3426145"/>
            <a:ext cx="8488145" cy="3431855"/>
          </a:xfrm>
          <a:prstGeom prst="rect">
            <a:avLst/>
          </a:prstGeom>
        </p:spPr>
      </p:pic>
      <p:sp>
        <p:nvSpPr>
          <p:cNvPr id="7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6092352" y="3934540"/>
            <a:ext cx="5490047" cy="656590"/>
          </a:xfrm>
          <a:solidFill>
            <a:schemeClr val="bg1"/>
          </a:solidFill>
        </p:spPr>
        <p:txBody>
          <a:bodyPr/>
          <a:lstStyle>
            <a:lvl1pPr algn="r">
              <a:defRPr sz="440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Titelzeile Französisch</a:t>
            </a:r>
          </a:p>
        </p:txBody>
      </p:sp>
      <p:sp>
        <p:nvSpPr>
          <p:cNvPr id="8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6092352" y="4573421"/>
            <a:ext cx="5490048" cy="313932"/>
          </a:xfrm>
          <a:solidFill>
            <a:schemeClr val="bg1"/>
          </a:solidFill>
        </p:spPr>
        <p:txBody>
          <a:bodyPr/>
          <a:lstStyle>
            <a:lvl1pPr algn="r">
              <a:defRPr sz="180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 Französisch</a:t>
            </a:r>
          </a:p>
        </p:txBody>
      </p:sp>
      <p:sp>
        <p:nvSpPr>
          <p:cNvPr id="9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7099540" y="5146397"/>
            <a:ext cx="4482859" cy="656590"/>
          </a:xfrm>
          <a:solidFill>
            <a:schemeClr val="bg1"/>
          </a:solidFill>
        </p:spPr>
        <p:txBody>
          <a:bodyPr/>
          <a:lstStyle>
            <a:lvl1pPr algn="r">
              <a:defRPr sz="44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/>
              <a:t>Titelzeile Deutsch</a:t>
            </a:r>
          </a:p>
        </p:txBody>
      </p:sp>
      <p:sp>
        <p:nvSpPr>
          <p:cNvPr id="11" name="Textplatzhalt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7099534" y="5770856"/>
            <a:ext cx="4482859" cy="313932"/>
          </a:xfrm>
          <a:solidFill>
            <a:schemeClr val="bg1"/>
          </a:solidFill>
        </p:spPr>
        <p:txBody>
          <a:bodyPr/>
          <a:lstStyle>
            <a:lvl1pPr algn="r">
              <a:defRPr sz="18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/>
              <a:t>Untertitel Deutsch</a:t>
            </a:r>
          </a:p>
        </p:txBody>
      </p:sp>
      <p:sp>
        <p:nvSpPr>
          <p:cNvPr id="10" name="Bogen 9"/>
          <p:cNvSpPr/>
          <p:nvPr userDrawn="1"/>
        </p:nvSpPr>
        <p:spPr>
          <a:xfrm rot="16200000" flipH="1">
            <a:off x="2065395" y="880585"/>
            <a:ext cx="731538" cy="620767"/>
          </a:xfrm>
          <a:prstGeom prst="arc">
            <a:avLst/>
          </a:prstGeom>
          <a:ln w="3175" cmpd="sng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>
              <a:ln>
                <a:solidFill>
                  <a:schemeClr val="accent1"/>
                </a:solidFill>
              </a:ln>
            </a:endParaRPr>
          </a:p>
        </p:txBody>
      </p:sp>
      <p:sp>
        <p:nvSpPr>
          <p:cNvPr id="13" name="Bogen 12"/>
          <p:cNvSpPr/>
          <p:nvPr userDrawn="1"/>
        </p:nvSpPr>
        <p:spPr>
          <a:xfrm rot="5400000">
            <a:off x="3562507" y="1346799"/>
            <a:ext cx="731538" cy="1093611"/>
          </a:xfrm>
          <a:prstGeom prst="arc">
            <a:avLst/>
          </a:prstGeom>
          <a:ln w="3175" cmpd="sng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>
              <a:ln>
                <a:solidFill>
                  <a:schemeClr val="accent1"/>
                </a:solidFill>
              </a:ln>
            </a:endParaRPr>
          </a:p>
        </p:txBody>
      </p:sp>
      <p:sp>
        <p:nvSpPr>
          <p:cNvPr id="14" name="Oval 13"/>
          <p:cNvSpPr/>
          <p:nvPr userDrawn="1"/>
        </p:nvSpPr>
        <p:spPr>
          <a:xfrm>
            <a:off x="3905059" y="2235252"/>
            <a:ext cx="48275" cy="4827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17" name="Bogen 16"/>
          <p:cNvSpPr/>
          <p:nvPr userDrawn="1"/>
        </p:nvSpPr>
        <p:spPr>
          <a:xfrm rot="5400000">
            <a:off x="5179777" y="496699"/>
            <a:ext cx="731538" cy="1093611"/>
          </a:xfrm>
          <a:prstGeom prst="arc">
            <a:avLst/>
          </a:prstGeom>
          <a:ln w="3175" cmpd="sng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>
              <a:ln>
                <a:solidFill>
                  <a:schemeClr val="accent1"/>
                </a:solidFill>
              </a:ln>
            </a:endParaRPr>
          </a:p>
        </p:txBody>
      </p:sp>
      <p:sp>
        <p:nvSpPr>
          <p:cNvPr id="18" name="Oval 17"/>
          <p:cNvSpPr/>
          <p:nvPr userDrawn="1"/>
        </p:nvSpPr>
        <p:spPr>
          <a:xfrm>
            <a:off x="5522329" y="1385152"/>
            <a:ext cx="48275" cy="4827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19" name="Bogen 18"/>
          <p:cNvSpPr/>
          <p:nvPr userDrawn="1"/>
        </p:nvSpPr>
        <p:spPr>
          <a:xfrm rot="5400000">
            <a:off x="1348529" y="1681545"/>
            <a:ext cx="731538" cy="1093611"/>
          </a:xfrm>
          <a:prstGeom prst="arc">
            <a:avLst/>
          </a:prstGeom>
          <a:ln w="3175" cmpd="sng"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>
              <a:ln>
                <a:solidFill>
                  <a:schemeClr val="accent1"/>
                </a:solidFill>
              </a:ln>
            </a:endParaRPr>
          </a:p>
        </p:txBody>
      </p:sp>
      <p:sp>
        <p:nvSpPr>
          <p:cNvPr id="20" name="Oval 19"/>
          <p:cNvSpPr/>
          <p:nvPr userDrawn="1"/>
        </p:nvSpPr>
        <p:spPr>
          <a:xfrm>
            <a:off x="1691081" y="2569998"/>
            <a:ext cx="48275" cy="482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21" name="Abgerundetes Rechteck 20"/>
          <p:cNvSpPr/>
          <p:nvPr userDrawn="1"/>
        </p:nvSpPr>
        <p:spPr>
          <a:xfrm>
            <a:off x="1831594" y="914219"/>
            <a:ext cx="591101" cy="283026"/>
          </a:xfrm>
          <a:prstGeom prst="roundRect">
            <a:avLst>
              <a:gd name="adj" fmla="val 1242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72000" tIns="0" rIns="72000" bIns="468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de-DE" sz="1400"/>
              <a:t>mobil</a:t>
            </a:r>
          </a:p>
        </p:txBody>
      </p:sp>
      <p:sp>
        <p:nvSpPr>
          <p:cNvPr id="22" name="Abgerundetes Rechteck 21"/>
          <p:cNvSpPr/>
          <p:nvPr userDrawn="1"/>
        </p:nvSpPr>
        <p:spPr>
          <a:xfrm>
            <a:off x="1520525" y="1955559"/>
            <a:ext cx="875287" cy="283026"/>
          </a:xfrm>
          <a:prstGeom prst="roundRect">
            <a:avLst>
              <a:gd name="adj" fmla="val 1242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72000" tIns="0" rIns="72000" bIns="468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de-DE" sz="1400">
                <a:solidFill>
                  <a:schemeClr val="bg1"/>
                </a:solidFill>
              </a:rPr>
              <a:t>weltoffen</a:t>
            </a:r>
            <a:endParaRPr lang="de-DE" sz="1400"/>
          </a:p>
        </p:txBody>
      </p:sp>
      <p:sp>
        <p:nvSpPr>
          <p:cNvPr id="23" name="Abgerundetes Rechteck 22"/>
          <p:cNvSpPr/>
          <p:nvPr userDrawn="1"/>
        </p:nvSpPr>
        <p:spPr>
          <a:xfrm>
            <a:off x="3819788" y="1626751"/>
            <a:ext cx="1063800" cy="283026"/>
          </a:xfrm>
          <a:prstGeom prst="roundRect">
            <a:avLst>
              <a:gd name="adj" fmla="val 1242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72000" tIns="0" rIns="72000" bIns="468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de-DE" sz="1400">
                <a:solidFill>
                  <a:schemeClr val="bg1"/>
                </a:solidFill>
              </a:rPr>
              <a:t>scientifique</a:t>
            </a:r>
            <a:endParaRPr lang="de-DE" sz="1400"/>
          </a:p>
        </p:txBody>
      </p:sp>
      <p:sp>
        <p:nvSpPr>
          <p:cNvPr id="24" name="Oval 23"/>
          <p:cNvSpPr/>
          <p:nvPr userDrawn="1"/>
        </p:nvSpPr>
        <p:spPr>
          <a:xfrm>
            <a:off x="2408669" y="1532148"/>
            <a:ext cx="48275" cy="4827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25" name="Abgerundetes Rechteck 24"/>
          <p:cNvSpPr/>
          <p:nvPr userDrawn="1"/>
        </p:nvSpPr>
        <p:spPr>
          <a:xfrm>
            <a:off x="7536284" y="2450299"/>
            <a:ext cx="870514" cy="283026"/>
          </a:xfrm>
          <a:prstGeom prst="roundRect">
            <a:avLst>
              <a:gd name="adj" fmla="val 1242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72000" tIns="0" rIns="72000" bIns="468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de-DE" sz="1400" err="1">
                <a:solidFill>
                  <a:schemeClr val="bg1"/>
                </a:solidFill>
              </a:rPr>
              <a:t>excellent</a:t>
            </a:r>
            <a:endParaRPr lang="de-DE" sz="1400"/>
          </a:p>
        </p:txBody>
      </p:sp>
      <p:sp>
        <p:nvSpPr>
          <p:cNvPr id="26" name="Bogen 25"/>
          <p:cNvSpPr/>
          <p:nvPr userDrawn="1"/>
        </p:nvSpPr>
        <p:spPr>
          <a:xfrm rot="16200000" flipH="1">
            <a:off x="8260407" y="2294290"/>
            <a:ext cx="706751" cy="805005"/>
          </a:xfrm>
          <a:prstGeom prst="arc">
            <a:avLst/>
          </a:prstGeom>
          <a:ln w="3175" cmpd="sng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>
              <a:ln>
                <a:solidFill>
                  <a:schemeClr val="accent1"/>
                </a:solidFill>
              </a:ln>
            </a:endParaRPr>
          </a:p>
        </p:txBody>
      </p:sp>
      <p:sp>
        <p:nvSpPr>
          <p:cNvPr id="27" name="Abgerundetes Rechteck 26"/>
          <p:cNvSpPr/>
          <p:nvPr userDrawn="1"/>
        </p:nvSpPr>
        <p:spPr>
          <a:xfrm>
            <a:off x="5121506" y="2133666"/>
            <a:ext cx="1040389" cy="283026"/>
          </a:xfrm>
          <a:prstGeom prst="roundRect">
            <a:avLst>
              <a:gd name="adj" fmla="val 1242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72000" tIns="0" rIns="72000" bIns="468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de-DE" sz="1400">
                <a:solidFill>
                  <a:schemeClr val="bg1"/>
                </a:solidFill>
              </a:rPr>
              <a:t>europäisch</a:t>
            </a:r>
            <a:endParaRPr lang="de-DE" sz="1400"/>
          </a:p>
        </p:txBody>
      </p:sp>
      <p:sp>
        <p:nvSpPr>
          <p:cNvPr id="28" name="Abgerundetes Rechteck 27"/>
          <p:cNvSpPr/>
          <p:nvPr userDrawn="1"/>
        </p:nvSpPr>
        <p:spPr>
          <a:xfrm>
            <a:off x="5830388" y="770837"/>
            <a:ext cx="503598" cy="283026"/>
          </a:xfrm>
          <a:prstGeom prst="roundRect">
            <a:avLst>
              <a:gd name="adj" fmla="val 1242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72000" tIns="0" rIns="72000" bIns="468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de-DE" sz="1400"/>
              <a:t>dual</a:t>
            </a:r>
          </a:p>
        </p:txBody>
      </p:sp>
      <p:sp>
        <p:nvSpPr>
          <p:cNvPr id="29" name="Abgerundetes Rechteck 28"/>
          <p:cNvSpPr/>
          <p:nvPr userDrawn="1"/>
        </p:nvSpPr>
        <p:spPr>
          <a:xfrm>
            <a:off x="8402322" y="1605290"/>
            <a:ext cx="868816" cy="283026"/>
          </a:xfrm>
          <a:prstGeom prst="roundRect">
            <a:avLst>
              <a:gd name="adj" fmla="val 12428"/>
            </a:avLst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72000" tIns="0" rIns="72000" bIns="468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de-DE" sz="1400">
                <a:solidFill>
                  <a:schemeClr val="bg1"/>
                </a:solidFill>
              </a:rPr>
              <a:t>innovativ</a:t>
            </a:r>
          </a:p>
        </p:txBody>
      </p:sp>
      <p:sp>
        <p:nvSpPr>
          <p:cNvPr id="30" name="Bogen 29"/>
          <p:cNvSpPr/>
          <p:nvPr userDrawn="1"/>
        </p:nvSpPr>
        <p:spPr>
          <a:xfrm rot="5400000" flipV="1">
            <a:off x="5511079" y="1988940"/>
            <a:ext cx="759401" cy="841447"/>
          </a:xfrm>
          <a:prstGeom prst="arc">
            <a:avLst/>
          </a:prstGeom>
          <a:ln w="3175" cmpd="sng"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>
              <a:ln>
                <a:solidFill>
                  <a:schemeClr val="accent1"/>
                </a:solidFill>
              </a:ln>
            </a:endParaRPr>
          </a:p>
        </p:txBody>
      </p:sp>
      <p:sp>
        <p:nvSpPr>
          <p:cNvPr id="31" name="Oval 30"/>
          <p:cNvSpPr/>
          <p:nvPr userDrawn="1"/>
        </p:nvSpPr>
        <p:spPr>
          <a:xfrm>
            <a:off x="5875082" y="2765243"/>
            <a:ext cx="48275" cy="482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32" name="Bogen 31"/>
          <p:cNvSpPr/>
          <p:nvPr userDrawn="1"/>
        </p:nvSpPr>
        <p:spPr>
          <a:xfrm rot="16200000" flipH="1">
            <a:off x="8565464" y="1550574"/>
            <a:ext cx="731538" cy="620767"/>
          </a:xfrm>
          <a:prstGeom prst="arc">
            <a:avLst/>
          </a:prstGeom>
          <a:ln w="31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>
              <a:ln>
                <a:solidFill>
                  <a:schemeClr val="accent1"/>
                </a:solidFill>
              </a:ln>
            </a:endParaRPr>
          </a:p>
        </p:txBody>
      </p:sp>
      <p:sp>
        <p:nvSpPr>
          <p:cNvPr id="33" name="Oval 32"/>
          <p:cNvSpPr/>
          <p:nvPr userDrawn="1"/>
        </p:nvSpPr>
        <p:spPr>
          <a:xfrm>
            <a:off x="8908738" y="2202137"/>
            <a:ext cx="48275" cy="482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34" name="Oval 33"/>
          <p:cNvSpPr/>
          <p:nvPr userDrawn="1"/>
        </p:nvSpPr>
        <p:spPr>
          <a:xfrm>
            <a:off x="8620109" y="3025239"/>
            <a:ext cx="48275" cy="48275"/>
          </a:xfrm>
          <a:prstGeom prst="ellipse">
            <a:avLst/>
          </a:prstGeom>
          <a:solidFill>
            <a:srgbClr val="009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35" name="Abgerundetes Rechteck 34"/>
          <p:cNvSpPr/>
          <p:nvPr userDrawn="1"/>
        </p:nvSpPr>
        <p:spPr>
          <a:xfrm>
            <a:off x="2716050" y="2470144"/>
            <a:ext cx="867183" cy="283026"/>
          </a:xfrm>
          <a:prstGeom prst="roundRect">
            <a:avLst>
              <a:gd name="adj" fmla="val 1242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72000" tIns="0" rIns="72000" bIns="468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de-DE" sz="1400">
                <a:solidFill>
                  <a:schemeClr val="bg1"/>
                </a:solidFill>
              </a:rPr>
              <a:t>integriert</a:t>
            </a:r>
            <a:endParaRPr lang="de-DE" sz="1400"/>
          </a:p>
        </p:txBody>
      </p:sp>
      <p:sp>
        <p:nvSpPr>
          <p:cNvPr id="36" name="Bogen 35"/>
          <p:cNvSpPr/>
          <p:nvPr userDrawn="1"/>
        </p:nvSpPr>
        <p:spPr>
          <a:xfrm rot="16200000" flipH="1">
            <a:off x="3438506" y="2333980"/>
            <a:ext cx="706751" cy="805005"/>
          </a:xfrm>
          <a:prstGeom prst="arc">
            <a:avLst/>
          </a:prstGeom>
          <a:ln w="3175" cmpd="sng"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>
              <a:ln>
                <a:solidFill>
                  <a:schemeClr val="accent1"/>
                </a:solidFill>
              </a:ln>
            </a:endParaRPr>
          </a:p>
        </p:txBody>
      </p:sp>
      <p:sp>
        <p:nvSpPr>
          <p:cNvPr id="37" name="Oval 36"/>
          <p:cNvSpPr/>
          <p:nvPr userDrawn="1"/>
        </p:nvSpPr>
        <p:spPr>
          <a:xfrm>
            <a:off x="3798208" y="3064929"/>
            <a:ext cx="48275" cy="482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86364128"/>
      </p:ext>
    </p:extLst>
  </p:cSld>
  <p:clrMapOvr>
    <a:masterClrMapping/>
  </p:clrMapOvr>
  <p:transition spd="slow">
    <p:push dir="u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/>
          <p:cNvSpPr>
            <a:spLocks noGrp="1"/>
          </p:cNvSpPr>
          <p:nvPr>
            <p:ph type="pic" sz="quarter" idx="14"/>
          </p:nvPr>
        </p:nvSpPr>
        <p:spPr>
          <a:xfrm>
            <a:off x="0" y="-1"/>
            <a:ext cx="12192000" cy="3455265"/>
          </a:xfrm>
        </p:spPr>
        <p:txBody>
          <a:bodyPr/>
          <a:lstStyle>
            <a:lvl1pPr algn="ctr">
              <a:defRPr/>
            </a:lvl1pPr>
          </a:lstStyle>
          <a:p>
            <a:r>
              <a:rPr lang="de-DE"/>
              <a:t>Bild durch Klicken auf Symbol hinzufügen</a:t>
            </a:r>
          </a:p>
        </p:txBody>
      </p:sp>
      <p:sp>
        <p:nvSpPr>
          <p:cNvPr id="5" name="Rectangle 8"/>
          <p:cNvSpPr/>
          <p:nvPr userDrawn="1"/>
        </p:nvSpPr>
        <p:spPr>
          <a:xfrm>
            <a:off x="0" y="3430368"/>
            <a:ext cx="12192000" cy="3427632"/>
          </a:xfrm>
          <a:prstGeom prst="rect">
            <a:avLst/>
          </a:prstGeom>
          <a:solidFill>
            <a:srgbClr val="009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pic>
        <p:nvPicPr>
          <p:cNvPr id="16" name="Bild 15"/>
          <p:cNvPicPr>
            <a:picLocks noChangeAspect="1"/>
          </p:cNvPicPr>
          <p:nvPr userDrawn="1"/>
        </p:nvPicPr>
        <p:blipFill rotWithShape="1">
          <a:blip r:embed="rId2"/>
          <a:srcRect t="51219" b="6889"/>
          <a:stretch/>
        </p:blipFill>
        <p:spPr>
          <a:xfrm>
            <a:off x="797368" y="3426145"/>
            <a:ext cx="8488145" cy="3431855"/>
          </a:xfrm>
          <a:prstGeom prst="rect">
            <a:avLst/>
          </a:prstGeom>
        </p:spPr>
      </p:pic>
      <p:sp>
        <p:nvSpPr>
          <p:cNvPr id="7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985520" y="3860800"/>
            <a:ext cx="10596880" cy="656590"/>
          </a:xfrm>
        </p:spPr>
        <p:txBody>
          <a:bodyPr/>
          <a:lstStyle>
            <a:lvl1pPr algn="r">
              <a:defRPr sz="4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Titelzeile Französisch</a:t>
            </a:r>
          </a:p>
        </p:txBody>
      </p:sp>
      <p:sp>
        <p:nvSpPr>
          <p:cNvPr id="8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985520" y="4529178"/>
            <a:ext cx="10596880" cy="313932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Untertitel Französisch</a:t>
            </a:r>
          </a:p>
        </p:txBody>
      </p:sp>
      <p:sp>
        <p:nvSpPr>
          <p:cNvPr id="9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985520" y="5072657"/>
            <a:ext cx="10596880" cy="656590"/>
          </a:xfrm>
        </p:spPr>
        <p:txBody>
          <a:bodyPr/>
          <a:lstStyle>
            <a:lvl1pPr algn="r">
              <a:defRPr sz="4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Titelzeile Deutsch</a:t>
            </a:r>
          </a:p>
        </p:txBody>
      </p:sp>
      <p:sp>
        <p:nvSpPr>
          <p:cNvPr id="11" name="Textplatzhalt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986317" y="5741035"/>
            <a:ext cx="10596077" cy="313932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Untertitel Deutsch</a:t>
            </a:r>
          </a:p>
        </p:txBody>
      </p:sp>
    </p:spTree>
    <p:extLst>
      <p:ext uri="{BB962C8B-B14F-4D97-AF65-F5344CB8AC3E}">
        <p14:creationId xmlns:p14="http://schemas.microsoft.com/office/powerpoint/2010/main" val="2991811215"/>
      </p:ext>
    </p:extLst>
  </p:cSld>
  <p:clrMapOvr>
    <a:masterClrMapping/>
  </p:clrMapOvr>
  <p:transition spd="slow">
    <p:push dir="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/>
          <p:cNvSpPr>
            <a:spLocks noGrp="1"/>
          </p:cNvSpPr>
          <p:nvPr>
            <p:ph type="pic" sz="quarter" idx="14"/>
          </p:nvPr>
        </p:nvSpPr>
        <p:spPr>
          <a:xfrm>
            <a:off x="6102512" y="-1"/>
            <a:ext cx="6089487" cy="6858001"/>
          </a:xfrm>
        </p:spPr>
        <p:txBody>
          <a:bodyPr/>
          <a:lstStyle>
            <a:lvl1pPr algn="ctr">
              <a:defRPr/>
            </a:lvl1pPr>
          </a:lstStyle>
          <a:p>
            <a:r>
              <a:rPr lang="de-DE"/>
              <a:t>Bild durch Klicken auf Symbol hinzufügen</a:t>
            </a:r>
          </a:p>
        </p:txBody>
      </p:sp>
      <p:sp>
        <p:nvSpPr>
          <p:cNvPr id="5" name="Rectangle 8"/>
          <p:cNvSpPr/>
          <p:nvPr userDrawn="1"/>
        </p:nvSpPr>
        <p:spPr>
          <a:xfrm>
            <a:off x="0" y="0"/>
            <a:ext cx="6102513" cy="6858000"/>
          </a:xfrm>
          <a:prstGeom prst="rect">
            <a:avLst/>
          </a:prstGeom>
          <a:solidFill>
            <a:srgbClr val="009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pic>
        <p:nvPicPr>
          <p:cNvPr id="16" name="Bild 15"/>
          <p:cNvPicPr>
            <a:picLocks noChangeAspect="1"/>
          </p:cNvPicPr>
          <p:nvPr userDrawn="1"/>
        </p:nvPicPr>
        <p:blipFill rotWithShape="1">
          <a:blip r:embed="rId2"/>
          <a:srcRect l="2882" t="9398" r="25300" b="6888"/>
          <a:stretch/>
        </p:blipFill>
        <p:spPr>
          <a:xfrm>
            <a:off x="1" y="1"/>
            <a:ext cx="6096000" cy="6858000"/>
          </a:xfrm>
          <a:prstGeom prst="rect">
            <a:avLst/>
          </a:prstGeom>
        </p:spPr>
      </p:pic>
      <p:sp>
        <p:nvSpPr>
          <p:cNvPr id="7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429846" y="2646639"/>
            <a:ext cx="5255846" cy="1198277"/>
          </a:xfrm>
        </p:spPr>
        <p:txBody>
          <a:bodyPr/>
          <a:lstStyle>
            <a:lvl1pPr algn="r">
              <a:spcBef>
                <a:spcPts val="0"/>
              </a:spcBef>
              <a:defRPr sz="4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Titelzeile </a:t>
            </a:r>
          </a:p>
          <a:p>
            <a:pPr lvl="0"/>
            <a:r>
              <a:rPr lang="de-DE"/>
              <a:t>Französisch</a:t>
            </a:r>
          </a:p>
        </p:txBody>
      </p:sp>
      <p:sp>
        <p:nvSpPr>
          <p:cNvPr id="8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429846" y="3854279"/>
            <a:ext cx="5255846" cy="313932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Untertitel Französisch</a:t>
            </a:r>
          </a:p>
        </p:txBody>
      </p:sp>
      <p:sp>
        <p:nvSpPr>
          <p:cNvPr id="9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429846" y="4528845"/>
            <a:ext cx="5255846" cy="1198277"/>
          </a:xfrm>
        </p:spPr>
        <p:txBody>
          <a:bodyPr/>
          <a:lstStyle>
            <a:lvl1pPr algn="r">
              <a:spcBef>
                <a:spcPts val="0"/>
              </a:spcBef>
              <a:defRPr sz="4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Titelzeile </a:t>
            </a:r>
          </a:p>
          <a:p>
            <a:pPr lvl="0"/>
            <a:r>
              <a:rPr lang="de-DE"/>
              <a:t>Deutsch</a:t>
            </a:r>
          </a:p>
        </p:txBody>
      </p:sp>
      <p:sp>
        <p:nvSpPr>
          <p:cNvPr id="11" name="Textplatzhalt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439312" y="5736959"/>
            <a:ext cx="5255448" cy="313932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Untertitel Deutsch</a:t>
            </a:r>
          </a:p>
        </p:txBody>
      </p:sp>
      <p:pic>
        <p:nvPicPr>
          <p:cNvPr id="10" name="Grafi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61" y="34197"/>
            <a:ext cx="2935876" cy="1452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721338"/>
      </p:ext>
    </p:extLst>
  </p:cSld>
  <p:clrMapOvr>
    <a:masterClrMapping/>
  </p:clrMapOvr>
  <p:transition spd="slow">
    <p:push dir="u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_Titelfolie">
    <p:bg>
      <p:bgPr>
        <a:solidFill>
          <a:schemeClr val="bg1">
            <a:alpha val="9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Bild 17"/>
          <p:cNvPicPr>
            <a:picLocks noChangeAspect="1"/>
          </p:cNvPicPr>
          <p:nvPr userDrawn="1"/>
        </p:nvPicPr>
        <p:blipFill rotWithShape="1">
          <a:blip r:embed="rId2"/>
          <a:srcRect l="-2496" t="9398" r="30682" b="6889"/>
          <a:stretch/>
        </p:blipFill>
        <p:spPr>
          <a:xfrm>
            <a:off x="0" y="0"/>
            <a:ext cx="6095684" cy="6858000"/>
          </a:xfrm>
          <a:prstGeom prst="rect">
            <a:avLst/>
          </a:prstGeom>
        </p:spPr>
      </p:pic>
      <p:sp>
        <p:nvSpPr>
          <p:cNvPr id="6" name="Bildplatzhalter 5"/>
          <p:cNvSpPr>
            <a:spLocks noGrp="1"/>
          </p:cNvSpPr>
          <p:nvPr>
            <p:ph type="pic" sz="quarter" idx="14"/>
          </p:nvPr>
        </p:nvSpPr>
        <p:spPr>
          <a:xfrm>
            <a:off x="6093630" y="-1"/>
            <a:ext cx="6098369" cy="6858001"/>
          </a:xfrm>
        </p:spPr>
        <p:txBody>
          <a:bodyPr/>
          <a:lstStyle>
            <a:lvl1pPr algn="ctr">
              <a:defRPr/>
            </a:lvl1pPr>
          </a:lstStyle>
          <a:p>
            <a:r>
              <a:rPr lang="de-DE"/>
              <a:t>Bild durch Klicken auf Symbol hinzufügen</a:t>
            </a:r>
          </a:p>
        </p:txBody>
      </p:sp>
      <p:sp>
        <p:nvSpPr>
          <p:cNvPr id="7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429846" y="2645958"/>
            <a:ext cx="5255846" cy="1198277"/>
          </a:xfrm>
        </p:spPr>
        <p:txBody>
          <a:bodyPr/>
          <a:lstStyle>
            <a:lvl1pPr algn="r">
              <a:spcBef>
                <a:spcPts val="0"/>
              </a:spcBef>
              <a:defRPr sz="440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Titelzeile </a:t>
            </a:r>
          </a:p>
          <a:p>
            <a:pPr lvl="0"/>
            <a:r>
              <a:rPr lang="de-DE"/>
              <a:t>Französisch</a:t>
            </a:r>
          </a:p>
        </p:txBody>
      </p:sp>
      <p:sp>
        <p:nvSpPr>
          <p:cNvPr id="8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429846" y="3853598"/>
            <a:ext cx="5255846" cy="313932"/>
          </a:xfrm>
        </p:spPr>
        <p:txBody>
          <a:bodyPr/>
          <a:lstStyle>
            <a:lvl1pPr algn="r">
              <a:defRPr sz="180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 Französisch</a:t>
            </a:r>
          </a:p>
        </p:txBody>
      </p:sp>
      <p:sp>
        <p:nvSpPr>
          <p:cNvPr id="9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429846" y="4528164"/>
            <a:ext cx="5255846" cy="1198277"/>
          </a:xfrm>
        </p:spPr>
        <p:txBody>
          <a:bodyPr/>
          <a:lstStyle>
            <a:lvl1pPr algn="r">
              <a:spcBef>
                <a:spcPts val="0"/>
              </a:spcBef>
              <a:defRPr sz="44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/>
              <a:t>Titelzeile </a:t>
            </a:r>
          </a:p>
          <a:p>
            <a:pPr lvl="0"/>
            <a:r>
              <a:rPr lang="de-DE"/>
              <a:t>Deutsch</a:t>
            </a:r>
          </a:p>
        </p:txBody>
      </p:sp>
      <p:sp>
        <p:nvSpPr>
          <p:cNvPr id="11" name="Textplatzhalt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430686" y="5736276"/>
            <a:ext cx="5255448" cy="313932"/>
          </a:xfrm>
        </p:spPr>
        <p:txBody>
          <a:bodyPr/>
          <a:lstStyle>
            <a:lvl1pPr algn="r">
              <a:defRPr sz="18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/>
              <a:t>Untertitel Deutsch</a:t>
            </a:r>
          </a:p>
        </p:txBody>
      </p:sp>
      <p:pic>
        <p:nvPicPr>
          <p:cNvPr id="12" name="Grafik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61" y="34197"/>
            <a:ext cx="2935876" cy="1452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960996"/>
      </p:ext>
    </p:extLst>
  </p:cSld>
  <p:clrMapOvr>
    <a:masterClrMapping/>
  </p:clrMapOvr>
  <p:transition spd="slow">
    <p:push dir="u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_Titelfolie_Alumniclubs">
    <p:bg>
      <p:bgPr>
        <a:solidFill>
          <a:schemeClr val="bg1">
            <a:alpha val="9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Bild 17"/>
          <p:cNvPicPr>
            <a:picLocks noChangeAspect="1"/>
          </p:cNvPicPr>
          <p:nvPr userDrawn="1"/>
        </p:nvPicPr>
        <p:blipFill rotWithShape="1">
          <a:blip r:embed="rId2"/>
          <a:srcRect l="-2496" t="9398" r="30682" b="6889"/>
          <a:stretch/>
        </p:blipFill>
        <p:spPr>
          <a:xfrm>
            <a:off x="0" y="0"/>
            <a:ext cx="6095684" cy="6858000"/>
          </a:xfrm>
          <a:prstGeom prst="rect">
            <a:avLst/>
          </a:prstGeom>
        </p:spPr>
      </p:pic>
      <p:sp>
        <p:nvSpPr>
          <p:cNvPr id="6" name="Bildplatzhalter 5"/>
          <p:cNvSpPr>
            <a:spLocks noGrp="1"/>
          </p:cNvSpPr>
          <p:nvPr>
            <p:ph type="pic" sz="quarter" idx="14"/>
          </p:nvPr>
        </p:nvSpPr>
        <p:spPr>
          <a:xfrm>
            <a:off x="6093630" y="-1"/>
            <a:ext cx="6098369" cy="6858001"/>
          </a:xfrm>
        </p:spPr>
        <p:txBody>
          <a:bodyPr/>
          <a:lstStyle>
            <a:lvl1pPr algn="ctr">
              <a:defRPr/>
            </a:lvl1pPr>
          </a:lstStyle>
          <a:p>
            <a:r>
              <a:rPr lang="de-DE"/>
              <a:t>Bild durch Klicken auf Symbol hinzufügen</a:t>
            </a:r>
          </a:p>
        </p:txBody>
      </p:sp>
      <p:sp>
        <p:nvSpPr>
          <p:cNvPr id="7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429846" y="2645958"/>
            <a:ext cx="5255846" cy="1198277"/>
          </a:xfrm>
        </p:spPr>
        <p:txBody>
          <a:bodyPr/>
          <a:lstStyle>
            <a:lvl1pPr algn="r">
              <a:spcBef>
                <a:spcPts val="0"/>
              </a:spcBef>
              <a:defRPr sz="440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Titelzeile </a:t>
            </a:r>
          </a:p>
          <a:p>
            <a:pPr lvl="0"/>
            <a:r>
              <a:rPr lang="de-DE"/>
              <a:t>Französisch</a:t>
            </a:r>
          </a:p>
        </p:txBody>
      </p:sp>
      <p:sp>
        <p:nvSpPr>
          <p:cNvPr id="8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429846" y="3853598"/>
            <a:ext cx="5255846" cy="313932"/>
          </a:xfrm>
        </p:spPr>
        <p:txBody>
          <a:bodyPr/>
          <a:lstStyle>
            <a:lvl1pPr algn="r">
              <a:defRPr sz="180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 Französisch</a:t>
            </a:r>
          </a:p>
        </p:txBody>
      </p:sp>
      <p:sp>
        <p:nvSpPr>
          <p:cNvPr id="9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429846" y="4528164"/>
            <a:ext cx="5255846" cy="1198277"/>
          </a:xfrm>
        </p:spPr>
        <p:txBody>
          <a:bodyPr/>
          <a:lstStyle>
            <a:lvl1pPr algn="r">
              <a:spcBef>
                <a:spcPts val="0"/>
              </a:spcBef>
              <a:defRPr sz="44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/>
              <a:t>Titelzeile </a:t>
            </a:r>
          </a:p>
          <a:p>
            <a:pPr lvl="0"/>
            <a:r>
              <a:rPr lang="de-DE"/>
              <a:t>Deutsch</a:t>
            </a:r>
          </a:p>
        </p:txBody>
      </p:sp>
      <p:sp>
        <p:nvSpPr>
          <p:cNvPr id="11" name="Textplatzhalt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430686" y="5736276"/>
            <a:ext cx="5255448" cy="313932"/>
          </a:xfrm>
        </p:spPr>
        <p:txBody>
          <a:bodyPr/>
          <a:lstStyle>
            <a:lvl1pPr algn="r">
              <a:defRPr sz="18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/>
              <a:t>Untertitel Deutsch</a:t>
            </a:r>
          </a:p>
        </p:txBody>
      </p:sp>
      <p:pic>
        <p:nvPicPr>
          <p:cNvPr id="12" name="Grafik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61" y="34197"/>
            <a:ext cx="2935876" cy="1452282"/>
          </a:xfrm>
          <a:prstGeom prst="rect">
            <a:avLst/>
          </a:prstGeom>
        </p:spPr>
      </p:pic>
      <p:pic>
        <p:nvPicPr>
          <p:cNvPr id="2" name="Bildplatzhalter 2" descr="alumni-club-logo.png">
            <a:extLst>
              <a:ext uri="{FF2B5EF4-FFF2-40B4-BE49-F238E27FC236}">
                <a16:creationId xmlns:a16="http://schemas.microsoft.com/office/drawing/2014/main" id="{46706D7B-80EB-0A68-07A1-ECA26F949ED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114" b="9422"/>
          <a:stretch/>
        </p:blipFill>
        <p:spPr>
          <a:xfrm>
            <a:off x="457466" y="1354268"/>
            <a:ext cx="1998344" cy="654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463429"/>
      </p:ext>
    </p:extLst>
  </p:cSld>
  <p:clrMapOvr>
    <a:masterClrMapping/>
  </p:clrMapOvr>
  <p:transition spd="slow">
    <p:push dir="u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_Titelfolie_2 Logos">
    <p:bg>
      <p:bgPr>
        <a:solidFill>
          <a:schemeClr val="bg1">
            <a:alpha val="9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Bild 17"/>
          <p:cNvPicPr>
            <a:picLocks noChangeAspect="1"/>
          </p:cNvPicPr>
          <p:nvPr userDrawn="1"/>
        </p:nvPicPr>
        <p:blipFill rotWithShape="1">
          <a:blip r:embed="rId2"/>
          <a:srcRect l="-2496" t="9398" r="30682" b="6889"/>
          <a:stretch/>
        </p:blipFill>
        <p:spPr>
          <a:xfrm>
            <a:off x="0" y="0"/>
            <a:ext cx="6095684" cy="6858000"/>
          </a:xfrm>
          <a:prstGeom prst="rect">
            <a:avLst/>
          </a:prstGeom>
        </p:spPr>
      </p:pic>
      <p:sp>
        <p:nvSpPr>
          <p:cNvPr id="6" name="Bildplatzhalter 5"/>
          <p:cNvSpPr>
            <a:spLocks noGrp="1"/>
          </p:cNvSpPr>
          <p:nvPr>
            <p:ph type="pic" sz="quarter" idx="14"/>
          </p:nvPr>
        </p:nvSpPr>
        <p:spPr>
          <a:xfrm>
            <a:off x="6093630" y="-1"/>
            <a:ext cx="6098369" cy="6858001"/>
          </a:xfrm>
        </p:spPr>
        <p:txBody>
          <a:bodyPr/>
          <a:lstStyle>
            <a:lvl1pPr algn="ctr">
              <a:defRPr/>
            </a:lvl1pPr>
          </a:lstStyle>
          <a:p>
            <a:r>
              <a:rPr lang="de-DE"/>
              <a:t>Bild durch Klicken auf Symbol hinzufügen</a:t>
            </a:r>
          </a:p>
        </p:txBody>
      </p:sp>
      <p:sp>
        <p:nvSpPr>
          <p:cNvPr id="7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429846" y="2645958"/>
            <a:ext cx="5255846" cy="1198277"/>
          </a:xfrm>
        </p:spPr>
        <p:txBody>
          <a:bodyPr/>
          <a:lstStyle>
            <a:lvl1pPr algn="r">
              <a:spcBef>
                <a:spcPts val="0"/>
              </a:spcBef>
              <a:defRPr sz="440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Titelzeile </a:t>
            </a:r>
          </a:p>
          <a:p>
            <a:pPr lvl="0"/>
            <a:r>
              <a:rPr lang="de-DE"/>
              <a:t>Französisch</a:t>
            </a:r>
          </a:p>
        </p:txBody>
      </p:sp>
      <p:sp>
        <p:nvSpPr>
          <p:cNvPr id="8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429846" y="3853598"/>
            <a:ext cx="5255846" cy="313932"/>
          </a:xfrm>
        </p:spPr>
        <p:txBody>
          <a:bodyPr/>
          <a:lstStyle>
            <a:lvl1pPr algn="r">
              <a:defRPr sz="180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 Französisch</a:t>
            </a:r>
          </a:p>
        </p:txBody>
      </p:sp>
      <p:sp>
        <p:nvSpPr>
          <p:cNvPr id="9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429846" y="4528164"/>
            <a:ext cx="5255846" cy="1198277"/>
          </a:xfrm>
        </p:spPr>
        <p:txBody>
          <a:bodyPr/>
          <a:lstStyle>
            <a:lvl1pPr algn="r">
              <a:spcBef>
                <a:spcPts val="0"/>
              </a:spcBef>
              <a:defRPr sz="44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/>
              <a:t>Titelzeile </a:t>
            </a:r>
          </a:p>
          <a:p>
            <a:pPr lvl="0"/>
            <a:r>
              <a:rPr lang="de-DE"/>
              <a:t>Deutsch</a:t>
            </a:r>
          </a:p>
        </p:txBody>
      </p:sp>
      <p:sp>
        <p:nvSpPr>
          <p:cNvPr id="11" name="Textplatzhalt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430686" y="5736276"/>
            <a:ext cx="5255448" cy="313932"/>
          </a:xfrm>
        </p:spPr>
        <p:txBody>
          <a:bodyPr/>
          <a:lstStyle>
            <a:lvl1pPr algn="r">
              <a:defRPr sz="18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/>
              <a:t>Untertitel Deutsch</a:t>
            </a:r>
          </a:p>
        </p:txBody>
      </p:sp>
      <p:pic>
        <p:nvPicPr>
          <p:cNvPr id="12" name="Grafik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61" y="34197"/>
            <a:ext cx="2935876" cy="1452282"/>
          </a:xfrm>
          <a:prstGeom prst="rect">
            <a:avLst/>
          </a:prstGeom>
        </p:spPr>
      </p:pic>
      <p:sp>
        <p:nvSpPr>
          <p:cNvPr id="3" name="Bildplatzhalter 3">
            <a:extLst>
              <a:ext uri="{FF2B5EF4-FFF2-40B4-BE49-F238E27FC236}">
                <a16:creationId xmlns:a16="http://schemas.microsoft.com/office/drawing/2014/main" id="{BAC4A407-9786-2609-8404-91FBBBEFF0D4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31322" y="1434144"/>
            <a:ext cx="2320925" cy="757238"/>
          </a:xfrm>
        </p:spPr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25309558"/>
      </p:ext>
    </p:extLst>
  </p:cSld>
  <p:clrMapOvr>
    <a:masterClrMapping/>
  </p:clrMapOvr>
  <p:transition spd="slow">
    <p:push dir="u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Bild 14"/>
          <p:cNvPicPr>
            <a:picLocks noChangeAspect="1"/>
          </p:cNvPicPr>
          <p:nvPr userDrawn="1"/>
        </p:nvPicPr>
        <p:blipFill rotWithShape="1">
          <a:blip r:embed="rId2"/>
          <a:srcRect t="9398" b="48669"/>
          <a:stretch/>
        </p:blipFill>
        <p:spPr>
          <a:xfrm>
            <a:off x="797368" y="0"/>
            <a:ext cx="8488145" cy="3435282"/>
          </a:xfrm>
          <a:prstGeom prst="rect">
            <a:avLst/>
          </a:prstGeom>
        </p:spPr>
      </p:pic>
      <p:sp>
        <p:nvSpPr>
          <p:cNvPr id="5" name="Rectangle 8"/>
          <p:cNvSpPr/>
          <p:nvPr userDrawn="1"/>
        </p:nvSpPr>
        <p:spPr>
          <a:xfrm>
            <a:off x="0" y="3430368"/>
            <a:ext cx="12192000" cy="3427632"/>
          </a:xfrm>
          <a:prstGeom prst="rect">
            <a:avLst/>
          </a:prstGeom>
          <a:solidFill>
            <a:srgbClr val="009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pic>
        <p:nvPicPr>
          <p:cNvPr id="16" name="Bild 15"/>
          <p:cNvPicPr>
            <a:picLocks noChangeAspect="1"/>
          </p:cNvPicPr>
          <p:nvPr userDrawn="1"/>
        </p:nvPicPr>
        <p:blipFill rotWithShape="1">
          <a:blip r:embed="rId3"/>
          <a:srcRect t="51219" b="6889"/>
          <a:stretch/>
        </p:blipFill>
        <p:spPr>
          <a:xfrm>
            <a:off x="797368" y="3426145"/>
            <a:ext cx="8488145" cy="3431855"/>
          </a:xfrm>
          <a:prstGeom prst="rect">
            <a:avLst/>
          </a:prstGeom>
        </p:spPr>
      </p:pic>
      <p:sp>
        <p:nvSpPr>
          <p:cNvPr id="7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985520" y="3860800"/>
            <a:ext cx="10596880" cy="656590"/>
          </a:xfrm>
        </p:spPr>
        <p:txBody>
          <a:bodyPr/>
          <a:lstStyle>
            <a:lvl1pPr algn="r">
              <a:defRPr sz="4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Titelzeile Französisch</a:t>
            </a:r>
          </a:p>
        </p:txBody>
      </p:sp>
      <p:sp>
        <p:nvSpPr>
          <p:cNvPr id="8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985520" y="4529177"/>
            <a:ext cx="10596880" cy="313932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Untertitel Französisch</a:t>
            </a:r>
          </a:p>
        </p:txBody>
      </p:sp>
      <p:sp>
        <p:nvSpPr>
          <p:cNvPr id="9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985520" y="5072657"/>
            <a:ext cx="10596880" cy="656590"/>
          </a:xfrm>
        </p:spPr>
        <p:txBody>
          <a:bodyPr/>
          <a:lstStyle>
            <a:lvl1pPr algn="r">
              <a:defRPr sz="4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Titelzeile Deutsch</a:t>
            </a:r>
          </a:p>
        </p:txBody>
      </p:sp>
      <p:sp>
        <p:nvSpPr>
          <p:cNvPr id="11" name="Textplatzhalt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986317" y="5741035"/>
            <a:ext cx="10596077" cy="313932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Untertitel Deutsch</a:t>
            </a:r>
          </a:p>
        </p:txBody>
      </p:sp>
    </p:spTree>
    <p:extLst>
      <p:ext uri="{BB962C8B-B14F-4D97-AF65-F5344CB8AC3E}">
        <p14:creationId xmlns:p14="http://schemas.microsoft.com/office/powerpoint/2010/main" val="199373961"/>
      </p:ext>
    </p:extLst>
  </p:cSld>
  <p:clrMapOvr>
    <a:masterClrMapping/>
  </p:clrMapOvr>
  <p:transition spd="slow">
    <p:push dir="u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 Inhaltsverzeichn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 userDrawn="1"/>
        </p:nvSpPr>
        <p:spPr>
          <a:xfrm>
            <a:off x="0" y="0"/>
            <a:ext cx="1792135" cy="6858000"/>
          </a:xfrm>
          <a:prstGeom prst="rect">
            <a:avLst/>
          </a:prstGeom>
          <a:solidFill>
            <a:srgbClr val="009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6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2199833" y="280220"/>
            <a:ext cx="7091651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</a:t>
            </a:r>
            <a:r>
              <a:rPr lang="en-US" altLang="ko-KR" err="1"/>
              <a:t>Französisch</a:t>
            </a:r>
            <a:endParaRPr lang="en-US" altLang="ko-KR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2199833" y="664586"/>
            <a:ext cx="7091651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Deutsch</a:t>
            </a:r>
          </a:p>
        </p:txBody>
      </p:sp>
      <p:sp>
        <p:nvSpPr>
          <p:cNvPr id="15" name="Textplatzhalter 14">
            <a:extLst>
              <a:ext uri="{FF2B5EF4-FFF2-40B4-BE49-F238E27FC236}">
                <a16:creationId xmlns:a16="http://schemas.microsoft.com/office/drawing/2014/main" id="{2E014432-624D-DE4D-304F-ACB3B54A3FA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45912" y="1440316"/>
            <a:ext cx="935949" cy="913595"/>
          </a:xfrm>
        </p:spPr>
        <p:txBody>
          <a:bodyPr lIns="108000" tIns="108000" rIns="108000" bIns="0" anchor="ctr"/>
          <a:lstStyle>
            <a:lvl1pPr algn="ctr">
              <a:defRPr sz="4800" b="1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de-DE"/>
              <a:t>1</a:t>
            </a:r>
          </a:p>
        </p:txBody>
      </p:sp>
      <p:sp>
        <p:nvSpPr>
          <p:cNvPr id="16" name="Textplatzhalter 14">
            <a:extLst>
              <a:ext uri="{FF2B5EF4-FFF2-40B4-BE49-F238E27FC236}">
                <a16:creationId xmlns:a16="http://schemas.microsoft.com/office/drawing/2014/main" id="{2F02B82E-0A71-2972-66BB-2BC6E3FFC75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45911" y="2353911"/>
            <a:ext cx="935949" cy="842393"/>
          </a:xfrm>
        </p:spPr>
        <p:txBody>
          <a:bodyPr lIns="108000" tIns="108000" rIns="108000" bIns="0" anchor="ctr"/>
          <a:lstStyle>
            <a:lvl1pPr algn="ctr">
              <a:defRPr sz="4800" b="1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de-DE"/>
              <a:t>2</a:t>
            </a:r>
          </a:p>
        </p:txBody>
      </p:sp>
      <p:sp>
        <p:nvSpPr>
          <p:cNvPr id="17" name="Textplatzhalter 14">
            <a:extLst>
              <a:ext uri="{FF2B5EF4-FFF2-40B4-BE49-F238E27FC236}">
                <a16:creationId xmlns:a16="http://schemas.microsoft.com/office/drawing/2014/main" id="{B9EB34B8-5408-7333-000F-FAE6B2B6070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45910" y="3232463"/>
            <a:ext cx="935949" cy="842393"/>
          </a:xfrm>
        </p:spPr>
        <p:txBody>
          <a:bodyPr lIns="108000" tIns="108000" rIns="108000" bIns="0" anchor="ctr"/>
          <a:lstStyle>
            <a:lvl1pPr algn="ctr">
              <a:defRPr sz="4800" b="1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de-DE"/>
              <a:t>3</a:t>
            </a:r>
          </a:p>
        </p:txBody>
      </p:sp>
      <p:sp>
        <p:nvSpPr>
          <p:cNvPr id="18" name="Textplatzhalter 14">
            <a:extLst>
              <a:ext uri="{FF2B5EF4-FFF2-40B4-BE49-F238E27FC236}">
                <a16:creationId xmlns:a16="http://schemas.microsoft.com/office/drawing/2014/main" id="{064781FF-2DF9-29AF-AFCC-291800BDBB8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45909" y="4111016"/>
            <a:ext cx="935949" cy="878552"/>
          </a:xfrm>
        </p:spPr>
        <p:txBody>
          <a:bodyPr lIns="108000" tIns="108000" rIns="108000" bIns="0" anchor="ctr"/>
          <a:lstStyle>
            <a:lvl1pPr algn="ctr">
              <a:defRPr sz="4800" b="1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de-DE"/>
              <a:t>4</a:t>
            </a:r>
          </a:p>
        </p:txBody>
      </p:sp>
      <p:sp>
        <p:nvSpPr>
          <p:cNvPr id="19" name="Textplatzhalter 14">
            <a:extLst>
              <a:ext uri="{FF2B5EF4-FFF2-40B4-BE49-F238E27FC236}">
                <a16:creationId xmlns:a16="http://schemas.microsoft.com/office/drawing/2014/main" id="{51EE07E1-056D-C160-3347-A060C56CF86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5908" y="4989567"/>
            <a:ext cx="935949" cy="842393"/>
          </a:xfrm>
        </p:spPr>
        <p:txBody>
          <a:bodyPr lIns="108000" tIns="108000" rIns="108000" bIns="0" anchor="ctr"/>
          <a:lstStyle>
            <a:lvl1pPr algn="ctr">
              <a:defRPr sz="4800" b="1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de-DE"/>
              <a:t>5</a:t>
            </a:r>
          </a:p>
        </p:txBody>
      </p:sp>
      <p:sp>
        <p:nvSpPr>
          <p:cNvPr id="30" name="Textplatzhalter 29">
            <a:extLst>
              <a:ext uri="{FF2B5EF4-FFF2-40B4-BE49-F238E27FC236}">
                <a16:creationId xmlns:a16="http://schemas.microsoft.com/office/drawing/2014/main" id="{DFF936C3-2095-7988-BEF7-D747D75F897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199833" y="1536220"/>
            <a:ext cx="5114925" cy="289310"/>
          </a:xfrm>
        </p:spPr>
        <p:txBody>
          <a:bodyPr/>
          <a:lstStyle>
            <a:lvl2pPr>
              <a:buNone/>
              <a:defRPr sz="1600">
                <a:solidFill>
                  <a:schemeClr val="accent1"/>
                </a:solidFill>
              </a:defRPr>
            </a:lvl2pPr>
            <a:lvl5pPr>
              <a:buNone/>
              <a:defRPr/>
            </a:lvl5pPr>
          </a:lstStyle>
          <a:p>
            <a:pPr lvl="1"/>
            <a:r>
              <a:rPr lang="de-DE"/>
              <a:t>Inhaltsverzeichnis Französisch</a:t>
            </a:r>
          </a:p>
        </p:txBody>
      </p:sp>
      <p:sp>
        <p:nvSpPr>
          <p:cNvPr id="31" name="Textplatzhalter 29">
            <a:extLst>
              <a:ext uri="{FF2B5EF4-FFF2-40B4-BE49-F238E27FC236}">
                <a16:creationId xmlns:a16="http://schemas.microsoft.com/office/drawing/2014/main" id="{F73E1529-3F52-9C66-F625-0815E77444F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199833" y="1845356"/>
            <a:ext cx="5114925" cy="289310"/>
          </a:xfrm>
        </p:spPr>
        <p:txBody>
          <a:bodyPr/>
          <a:lstStyle>
            <a:lvl2pPr>
              <a:buNone/>
              <a:defRPr sz="1600">
                <a:solidFill>
                  <a:schemeClr val="accent2"/>
                </a:solidFill>
              </a:defRPr>
            </a:lvl2pPr>
            <a:lvl5pPr>
              <a:buNone/>
              <a:defRPr/>
            </a:lvl5pPr>
          </a:lstStyle>
          <a:p>
            <a:pPr lvl="1"/>
            <a:r>
              <a:rPr lang="de-DE"/>
              <a:t>Inhaltsverzeichnis Deutsch</a:t>
            </a:r>
          </a:p>
        </p:txBody>
      </p:sp>
      <p:sp>
        <p:nvSpPr>
          <p:cNvPr id="32" name="Textplatzhalter 29">
            <a:extLst>
              <a:ext uri="{FF2B5EF4-FFF2-40B4-BE49-F238E27FC236}">
                <a16:creationId xmlns:a16="http://schemas.microsoft.com/office/drawing/2014/main" id="{7DEC0480-5BB3-8833-14F4-7720F40DF32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199833" y="2428429"/>
            <a:ext cx="5114925" cy="289310"/>
          </a:xfrm>
        </p:spPr>
        <p:txBody>
          <a:bodyPr/>
          <a:lstStyle>
            <a:lvl2pPr>
              <a:buNone/>
              <a:defRPr sz="1600">
                <a:solidFill>
                  <a:schemeClr val="accent1"/>
                </a:solidFill>
              </a:defRPr>
            </a:lvl2pPr>
            <a:lvl5pPr>
              <a:buNone/>
              <a:defRPr/>
            </a:lvl5pPr>
          </a:lstStyle>
          <a:p>
            <a:pPr lvl="1"/>
            <a:r>
              <a:rPr lang="de-DE"/>
              <a:t>Inhaltsverzeichnis Französisch</a:t>
            </a:r>
          </a:p>
        </p:txBody>
      </p:sp>
      <p:sp>
        <p:nvSpPr>
          <p:cNvPr id="33" name="Textplatzhalter 29">
            <a:extLst>
              <a:ext uri="{FF2B5EF4-FFF2-40B4-BE49-F238E27FC236}">
                <a16:creationId xmlns:a16="http://schemas.microsoft.com/office/drawing/2014/main" id="{E7553ED0-4C84-E040-8487-3B05D6F4AF6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199833" y="2737565"/>
            <a:ext cx="5114925" cy="289310"/>
          </a:xfrm>
        </p:spPr>
        <p:txBody>
          <a:bodyPr/>
          <a:lstStyle>
            <a:lvl2pPr>
              <a:buNone/>
              <a:defRPr sz="1600">
                <a:solidFill>
                  <a:schemeClr val="accent2"/>
                </a:solidFill>
              </a:defRPr>
            </a:lvl2pPr>
            <a:lvl5pPr>
              <a:buNone/>
              <a:defRPr/>
            </a:lvl5pPr>
          </a:lstStyle>
          <a:p>
            <a:pPr lvl="1"/>
            <a:r>
              <a:rPr lang="de-DE"/>
              <a:t>Inhaltsverzeichnis Deutsch</a:t>
            </a:r>
          </a:p>
        </p:txBody>
      </p:sp>
      <p:sp>
        <p:nvSpPr>
          <p:cNvPr id="34" name="Textplatzhalter 29">
            <a:extLst>
              <a:ext uri="{FF2B5EF4-FFF2-40B4-BE49-F238E27FC236}">
                <a16:creationId xmlns:a16="http://schemas.microsoft.com/office/drawing/2014/main" id="{A2FDA05A-F29B-96D1-AF7A-3607029DE53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199833" y="3320638"/>
            <a:ext cx="5114925" cy="289310"/>
          </a:xfrm>
        </p:spPr>
        <p:txBody>
          <a:bodyPr/>
          <a:lstStyle>
            <a:lvl2pPr>
              <a:buNone/>
              <a:defRPr sz="1600">
                <a:solidFill>
                  <a:schemeClr val="accent1"/>
                </a:solidFill>
              </a:defRPr>
            </a:lvl2pPr>
            <a:lvl5pPr>
              <a:buNone/>
              <a:defRPr/>
            </a:lvl5pPr>
          </a:lstStyle>
          <a:p>
            <a:pPr lvl="1"/>
            <a:r>
              <a:rPr lang="de-DE"/>
              <a:t>Inhaltsverzeichnis Französisch</a:t>
            </a:r>
          </a:p>
        </p:txBody>
      </p:sp>
      <p:sp>
        <p:nvSpPr>
          <p:cNvPr id="35" name="Textplatzhalter 29">
            <a:extLst>
              <a:ext uri="{FF2B5EF4-FFF2-40B4-BE49-F238E27FC236}">
                <a16:creationId xmlns:a16="http://schemas.microsoft.com/office/drawing/2014/main" id="{94F514E0-C88D-C166-84F8-EE84D5E3828A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199833" y="3629774"/>
            <a:ext cx="5114925" cy="289310"/>
          </a:xfrm>
        </p:spPr>
        <p:txBody>
          <a:bodyPr/>
          <a:lstStyle>
            <a:lvl2pPr>
              <a:buNone/>
              <a:defRPr sz="1600">
                <a:solidFill>
                  <a:schemeClr val="accent2"/>
                </a:solidFill>
              </a:defRPr>
            </a:lvl2pPr>
            <a:lvl5pPr>
              <a:buNone/>
              <a:defRPr/>
            </a:lvl5pPr>
          </a:lstStyle>
          <a:p>
            <a:pPr lvl="1"/>
            <a:r>
              <a:rPr lang="de-DE"/>
              <a:t>Inhaltsverzeichnis Deutsch</a:t>
            </a:r>
          </a:p>
        </p:txBody>
      </p:sp>
      <p:sp>
        <p:nvSpPr>
          <p:cNvPr id="36" name="Textplatzhalter 29">
            <a:extLst>
              <a:ext uri="{FF2B5EF4-FFF2-40B4-BE49-F238E27FC236}">
                <a16:creationId xmlns:a16="http://schemas.microsoft.com/office/drawing/2014/main" id="{7ACBD7D8-01E2-9D3C-DB57-417A9A3B608C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199833" y="4227661"/>
            <a:ext cx="5114925" cy="289310"/>
          </a:xfrm>
        </p:spPr>
        <p:txBody>
          <a:bodyPr/>
          <a:lstStyle>
            <a:lvl2pPr>
              <a:buNone/>
              <a:defRPr sz="1600">
                <a:solidFill>
                  <a:schemeClr val="accent1"/>
                </a:solidFill>
              </a:defRPr>
            </a:lvl2pPr>
            <a:lvl5pPr>
              <a:buNone/>
              <a:defRPr/>
            </a:lvl5pPr>
          </a:lstStyle>
          <a:p>
            <a:pPr lvl="1"/>
            <a:r>
              <a:rPr lang="de-DE"/>
              <a:t>Inhaltsverzeichnis Französisch</a:t>
            </a:r>
          </a:p>
        </p:txBody>
      </p:sp>
      <p:sp>
        <p:nvSpPr>
          <p:cNvPr id="37" name="Textplatzhalter 29">
            <a:extLst>
              <a:ext uri="{FF2B5EF4-FFF2-40B4-BE49-F238E27FC236}">
                <a16:creationId xmlns:a16="http://schemas.microsoft.com/office/drawing/2014/main" id="{F6B8E1C5-BFBE-050F-8F5A-C260BE4EBFA6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199833" y="4536797"/>
            <a:ext cx="5114925" cy="289310"/>
          </a:xfrm>
        </p:spPr>
        <p:txBody>
          <a:bodyPr/>
          <a:lstStyle>
            <a:lvl2pPr>
              <a:buNone/>
              <a:defRPr sz="1600">
                <a:solidFill>
                  <a:schemeClr val="accent2"/>
                </a:solidFill>
              </a:defRPr>
            </a:lvl2pPr>
            <a:lvl5pPr>
              <a:buNone/>
              <a:defRPr/>
            </a:lvl5pPr>
          </a:lstStyle>
          <a:p>
            <a:pPr lvl="1"/>
            <a:r>
              <a:rPr lang="de-DE"/>
              <a:t>Inhaltsverzeichnis Deutsch</a:t>
            </a:r>
          </a:p>
        </p:txBody>
      </p:sp>
      <p:sp>
        <p:nvSpPr>
          <p:cNvPr id="38" name="Textplatzhalter 29">
            <a:extLst>
              <a:ext uri="{FF2B5EF4-FFF2-40B4-BE49-F238E27FC236}">
                <a16:creationId xmlns:a16="http://schemas.microsoft.com/office/drawing/2014/main" id="{A6A500A1-0052-D0E2-5FF3-6F97EA88545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199833" y="5116182"/>
            <a:ext cx="5114925" cy="289310"/>
          </a:xfrm>
        </p:spPr>
        <p:txBody>
          <a:bodyPr/>
          <a:lstStyle>
            <a:lvl2pPr>
              <a:buNone/>
              <a:defRPr sz="1600">
                <a:solidFill>
                  <a:schemeClr val="accent1"/>
                </a:solidFill>
              </a:defRPr>
            </a:lvl2pPr>
            <a:lvl5pPr>
              <a:buNone/>
              <a:defRPr/>
            </a:lvl5pPr>
          </a:lstStyle>
          <a:p>
            <a:pPr lvl="1"/>
            <a:r>
              <a:rPr lang="de-DE"/>
              <a:t>Inhaltsverzeichnis Französisch</a:t>
            </a:r>
          </a:p>
        </p:txBody>
      </p:sp>
      <p:sp>
        <p:nvSpPr>
          <p:cNvPr id="39" name="Textplatzhalter 29">
            <a:extLst>
              <a:ext uri="{FF2B5EF4-FFF2-40B4-BE49-F238E27FC236}">
                <a16:creationId xmlns:a16="http://schemas.microsoft.com/office/drawing/2014/main" id="{A4610233-D761-829A-AB23-C9647E08DFE6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199833" y="5425318"/>
            <a:ext cx="5114925" cy="289310"/>
          </a:xfrm>
        </p:spPr>
        <p:txBody>
          <a:bodyPr/>
          <a:lstStyle>
            <a:lvl2pPr>
              <a:buNone/>
              <a:defRPr sz="1600">
                <a:solidFill>
                  <a:schemeClr val="accent2"/>
                </a:solidFill>
              </a:defRPr>
            </a:lvl2pPr>
            <a:lvl5pPr>
              <a:buNone/>
              <a:defRPr/>
            </a:lvl5pPr>
          </a:lstStyle>
          <a:p>
            <a:pPr lvl="1"/>
            <a:r>
              <a:rPr lang="de-DE"/>
              <a:t>Inhaltsverzeichnis Deutsch</a:t>
            </a:r>
          </a:p>
        </p:txBody>
      </p:sp>
    </p:spTree>
    <p:extLst>
      <p:ext uri="{BB962C8B-B14F-4D97-AF65-F5344CB8AC3E}">
        <p14:creationId xmlns:p14="http://schemas.microsoft.com/office/powerpoint/2010/main" val="821840275"/>
      </p:ext>
    </p:extLst>
  </p:cSld>
  <p:clrMapOvr>
    <a:masterClrMapping/>
  </p:clrMapOvr>
  <p:transition spd="slow">
    <p:push dir="u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elfolie / Zwischen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/>
          <p:cNvSpPr/>
          <p:nvPr userDrawn="1"/>
        </p:nvSpPr>
        <p:spPr>
          <a:xfrm>
            <a:off x="0" y="0"/>
            <a:ext cx="30226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98825" y="3471705"/>
            <a:ext cx="7397750" cy="437043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8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Deutsch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3298825" y="2963286"/>
            <a:ext cx="7397750" cy="437043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8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</a:t>
            </a:r>
            <a:r>
              <a:rPr lang="en-US" altLang="ko-KR" err="1"/>
              <a:t>Französisch</a:t>
            </a:r>
            <a:endParaRPr lang="en-US" altLang="ko-KR"/>
          </a:p>
        </p:txBody>
      </p:sp>
      <p:sp>
        <p:nvSpPr>
          <p:cNvPr id="9" name="Textplatzhalter 5"/>
          <p:cNvSpPr>
            <a:spLocks noGrp="1"/>
          </p:cNvSpPr>
          <p:nvPr>
            <p:ph type="body" sz="quarter" idx="12" hasCustomPrompt="1"/>
          </p:nvPr>
        </p:nvSpPr>
        <p:spPr>
          <a:xfrm>
            <a:off x="2093999" y="2955234"/>
            <a:ext cx="570669" cy="1031051"/>
          </a:xfrm>
        </p:spPr>
        <p:txBody>
          <a:bodyPr wrap="none" lIns="0" rIns="0" bIns="0" anchor="ctr" anchorCtr="0"/>
          <a:lstStyle>
            <a:lvl1pPr algn="r">
              <a:defRPr sz="8000" b="1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de-DE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725199629"/>
      </p:ext>
    </p:extLst>
  </p:cSld>
  <p:clrMapOvr>
    <a:masterClrMapping/>
  </p:clrMapOvr>
  <p:transition spd="slow">
    <p:push dir="u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elfolie / Zwischenfolie_Bericht des Präsidiu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eck 18"/>
          <p:cNvSpPr/>
          <p:nvPr userDrawn="1"/>
        </p:nvSpPr>
        <p:spPr>
          <a:xfrm>
            <a:off x="0" y="0"/>
            <a:ext cx="3627282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17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903507" y="3454287"/>
            <a:ext cx="7397750" cy="437043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8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Deutsch</a:t>
            </a:r>
          </a:p>
        </p:txBody>
      </p:sp>
      <p:sp>
        <p:nvSpPr>
          <p:cNvPr id="18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3903507" y="2945868"/>
            <a:ext cx="7397750" cy="437043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8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</a:t>
            </a:r>
            <a:r>
              <a:rPr lang="en-US" altLang="ko-KR" err="1"/>
              <a:t>Französisch</a:t>
            </a:r>
            <a:endParaRPr lang="en-US" altLang="ko-KR"/>
          </a:p>
        </p:txBody>
      </p:sp>
      <p:sp>
        <p:nvSpPr>
          <p:cNvPr id="26" name="Textplatzhalter 5"/>
          <p:cNvSpPr>
            <a:spLocks noGrp="1"/>
          </p:cNvSpPr>
          <p:nvPr>
            <p:ph type="body" sz="quarter" idx="12" hasCustomPrompt="1"/>
          </p:nvPr>
        </p:nvSpPr>
        <p:spPr>
          <a:xfrm>
            <a:off x="677423" y="2955234"/>
            <a:ext cx="2452595" cy="1031051"/>
          </a:xfrm>
        </p:spPr>
        <p:txBody>
          <a:bodyPr wrap="none" lIns="0" rIns="0" bIns="0" anchor="ctr" anchorCtr="0"/>
          <a:lstStyle>
            <a:lvl1pPr algn="r">
              <a:defRPr sz="8000" b="1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de-DE"/>
              <a:t>4.1.A</a:t>
            </a:r>
          </a:p>
        </p:txBody>
      </p:sp>
    </p:spTree>
    <p:extLst>
      <p:ext uri="{BB962C8B-B14F-4D97-AF65-F5344CB8AC3E}">
        <p14:creationId xmlns:p14="http://schemas.microsoft.com/office/powerpoint/2010/main" val="3344766461"/>
      </p:ext>
    </p:extLst>
  </p:cSld>
  <p:clrMapOvr>
    <a:masterClrMapping/>
  </p:clrMapOvr>
  <p:transition spd="slow">
    <p:push dir="u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ischenfolie / Statements mit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 userDrawn="1"/>
        </p:nvSpPr>
        <p:spPr>
          <a:xfrm>
            <a:off x="0" y="0"/>
            <a:ext cx="610342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grpSp>
        <p:nvGrpSpPr>
          <p:cNvPr id="10" name="그룹 3">
            <a:extLst>
              <a:ext uri="{FF2B5EF4-FFF2-40B4-BE49-F238E27FC236}">
                <a16:creationId xmlns:a16="http://schemas.microsoft.com/office/drawing/2014/main" id="{DDCCFA14-78AF-484A-B03D-5DB9A526DD68}"/>
              </a:ext>
            </a:extLst>
          </p:cNvPr>
          <p:cNvGrpSpPr/>
          <p:nvPr userDrawn="1"/>
        </p:nvGrpSpPr>
        <p:grpSpPr>
          <a:xfrm rot="10800000">
            <a:off x="4819298" y="630518"/>
            <a:ext cx="587600" cy="587600"/>
            <a:chOff x="546346" y="5762189"/>
            <a:chExt cx="720080" cy="720080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11" name="직사각형 4">
              <a:extLst>
                <a:ext uri="{FF2B5EF4-FFF2-40B4-BE49-F238E27FC236}">
                  <a16:creationId xmlns:a16="http://schemas.microsoft.com/office/drawing/2014/main" id="{B76B0EC3-E080-4BA9-82DD-875CE375664B}"/>
                </a:ext>
              </a:extLst>
            </p:cNvPr>
            <p:cNvSpPr/>
            <p:nvPr/>
          </p:nvSpPr>
          <p:spPr>
            <a:xfrm>
              <a:off x="546346" y="5762189"/>
              <a:ext cx="180000" cy="7200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5">
              <a:extLst>
                <a:ext uri="{FF2B5EF4-FFF2-40B4-BE49-F238E27FC236}">
                  <a16:creationId xmlns:a16="http://schemas.microsoft.com/office/drawing/2014/main" id="{1BE3A08B-D0A8-4636-B024-860C87DFA350}"/>
                </a:ext>
              </a:extLst>
            </p:cNvPr>
            <p:cNvSpPr/>
            <p:nvPr/>
          </p:nvSpPr>
          <p:spPr>
            <a:xfrm rot="5400000">
              <a:off x="906386" y="6122229"/>
              <a:ext cx="180000" cy="5400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4" name="그룹 6">
            <a:extLst>
              <a:ext uri="{FF2B5EF4-FFF2-40B4-BE49-F238E27FC236}">
                <a16:creationId xmlns:a16="http://schemas.microsoft.com/office/drawing/2014/main" id="{F53B918C-F2E3-458F-9073-6D6E6D7F58A6}"/>
              </a:ext>
            </a:extLst>
          </p:cNvPr>
          <p:cNvGrpSpPr/>
          <p:nvPr userDrawn="1"/>
        </p:nvGrpSpPr>
        <p:grpSpPr>
          <a:xfrm>
            <a:off x="678826" y="5597734"/>
            <a:ext cx="587600" cy="587600"/>
            <a:chOff x="546346" y="5762189"/>
            <a:chExt cx="720080" cy="720080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15" name="직사각형 7">
              <a:extLst>
                <a:ext uri="{FF2B5EF4-FFF2-40B4-BE49-F238E27FC236}">
                  <a16:creationId xmlns:a16="http://schemas.microsoft.com/office/drawing/2014/main" id="{AABB30E9-0DAA-4772-8CC5-A6FEC253E5AF}"/>
                </a:ext>
              </a:extLst>
            </p:cNvPr>
            <p:cNvSpPr/>
            <p:nvPr/>
          </p:nvSpPr>
          <p:spPr>
            <a:xfrm>
              <a:off x="546346" y="5762189"/>
              <a:ext cx="180000" cy="7200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직사각형 10">
              <a:extLst>
                <a:ext uri="{FF2B5EF4-FFF2-40B4-BE49-F238E27FC236}">
                  <a16:creationId xmlns:a16="http://schemas.microsoft.com/office/drawing/2014/main" id="{541DDE2A-7C54-4715-8C70-DAACF06648DA}"/>
                </a:ext>
              </a:extLst>
            </p:cNvPr>
            <p:cNvSpPr/>
            <p:nvPr/>
          </p:nvSpPr>
          <p:spPr>
            <a:xfrm rot="5400000">
              <a:off x="906386" y="6122229"/>
              <a:ext cx="180000" cy="5400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" name="Bildplatzhalter 2"/>
          <p:cNvSpPr>
            <a:spLocks noGrp="1"/>
          </p:cNvSpPr>
          <p:nvPr>
            <p:ph type="pic" sz="quarter" idx="10"/>
          </p:nvPr>
        </p:nvSpPr>
        <p:spPr>
          <a:xfrm>
            <a:off x="6103424" y="0"/>
            <a:ext cx="6088576" cy="6858000"/>
          </a:xfrm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2" name="Textplatzhalter 5">
            <a:extLst>
              <a:ext uri="{FF2B5EF4-FFF2-40B4-BE49-F238E27FC236}">
                <a16:creationId xmlns:a16="http://schemas.microsoft.com/office/drawing/2014/main" id="{570155EA-D72D-0992-260C-E7C98E0C454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474357" y="2676999"/>
            <a:ext cx="3154710" cy="1504001"/>
          </a:xfrm>
        </p:spPr>
        <p:txBody>
          <a:bodyPr wrap="none" lIns="0" rIns="0" bIns="0" anchor="ctr" anchorCtr="0"/>
          <a:lstStyle>
            <a:lvl1pPr algn="ctr">
              <a:defRPr sz="5400" b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de-DE"/>
              <a:t>Wichtiges</a:t>
            </a:r>
          </a:p>
          <a:p>
            <a:pPr lvl="0"/>
            <a:r>
              <a:rPr lang="de-DE"/>
              <a:t>Statement</a:t>
            </a:r>
          </a:p>
        </p:txBody>
      </p:sp>
      <p:sp>
        <p:nvSpPr>
          <p:cNvPr id="5" name="Textplatzhalter 5">
            <a:extLst>
              <a:ext uri="{FF2B5EF4-FFF2-40B4-BE49-F238E27FC236}">
                <a16:creationId xmlns:a16="http://schemas.microsoft.com/office/drawing/2014/main" id="{4A3AE1CE-670E-D749-B04D-56564600037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77377" y="3086730"/>
            <a:ext cx="737381" cy="1461939"/>
          </a:xfrm>
        </p:spPr>
        <p:txBody>
          <a:bodyPr wrap="none" lIns="0" rIns="0" bIns="0" anchor="ctr" anchorCtr="0"/>
          <a:lstStyle>
            <a:lvl1pPr algn="ctr">
              <a:defRPr sz="11500" b="1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de-DE"/>
              <a:t>„</a:t>
            </a:r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CB06D349-E540-1F53-86E9-91AF59D2D81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649088" y="2355761"/>
            <a:ext cx="737382" cy="1461939"/>
          </a:xfrm>
        </p:spPr>
        <p:txBody>
          <a:bodyPr wrap="none" lIns="0" rIns="0" bIns="0" anchor="ctr" anchorCtr="0"/>
          <a:lstStyle>
            <a:lvl1pPr algn="ctr">
              <a:defRPr sz="11500" b="1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de-DE"/>
              <a:t>“</a:t>
            </a:r>
          </a:p>
        </p:txBody>
      </p:sp>
    </p:spTree>
    <p:extLst>
      <p:ext uri="{BB962C8B-B14F-4D97-AF65-F5344CB8AC3E}">
        <p14:creationId xmlns:p14="http://schemas.microsoft.com/office/powerpoint/2010/main" val="1202158742"/>
      </p:ext>
    </p:extLst>
  </p:cSld>
  <p:clrMapOvr>
    <a:masterClrMapping/>
  </p:clrMapOvr>
  <p:transition spd="slow">
    <p:push dir="u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Zwischenfolie - Fachgrupp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 userDrawn="1"/>
        </p:nvSpPr>
        <p:spPr>
          <a:xfrm>
            <a:off x="0" y="0"/>
            <a:ext cx="610342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grpSp>
        <p:nvGrpSpPr>
          <p:cNvPr id="10" name="그룹 3">
            <a:extLst>
              <a:ext uri="{FF2B5EF4-FFF2-40B4-BE49-F238E27FC236}">
                <a16:creationId xmlns:a16="http://schemas.microsoft.com/office/drawing/2014/main" id="{DDCCFA14-78AF-484A-B03D-5DB9A526DD68}"/>
              </a:ext>
            </a:extLst>
          </p:cNvPr>
          <p:cNvGrpSpPr/>
          <p:nvPr userDrawn="1"/>
        </p:nvGrpSpPr>
        <p:grpSpPr>
          <a:xfrm rot="10800000">
            <a:off x="4819298" y="630518"/>
            <a:ext cx="587600" cy="587600"/>
            <a:chOff x="546346" y="5762189"/>
            <a:chExt cx="720080" cy="720080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11" name="직사각형 4">
              <a:extLst>
                <a:ext uri="{FF2B5EF4-FFF2-40B4-BE49-F238E27FC236}">
                  <a16:creationId xmlns:a16="http://schemas.microsoft.com/office/drawing/2014/main" id="{B76B0EC3-E080-4BA9-82DD-875CE375664B}"/>
                </a:ext>
              </a:extLst>
            </p:cNvPr>
            <p:cNvSpPr/>
            <p:nvPr/>
          </p:nvSpPr>
          <p:spPr>
            <a:xfrm>
              <a:off x="546346" y="5762189"/>
              <a:ext cx="180000" cy="7200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5">
              <a:extLst>
                <a:ext uri="{FF2B5EF4-FFF2-40B4-BE49-F238E27FC236}">
                  <a16:creationId xmlns:a16="http://schemas.microsoft.com/office/drawing/2014/main" id="{1BE3A08B-D0A8-4636-B024-860C87DFA350}"/>
                </a:ext>
              </a:extLst>
            </p:cNvPr>
            <p:cNvSpPr/>
            <p:nvPr/>
          </p:nvSpPr>
          <p:spPr>
            <a:xfrm rot="5400000">
              <a:off x="906386" y="6122229"/>
              <a:ext cx="180000" cy="5400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4" name="그룹 6">
            <a:extLst>
              <a:ext uri="{FF2B5EF4-FFF2-40B4-BE49-F238E27FC236}">
                <a16:creationId xmlns:a16="http://schemas.microsoft.com/office/drawing/2014/main" id="{F53B918C-F2E3-458F-9073-6D6E6D7F58A6}"/>
              </a:ext>
            </a:extLst>
          </p:cNvPr>
          <p:cNvGrpSpPr/>
          <p:nvPr userDrawn="1"/>
        </p:nvGrpSpPr>
        <p:grpSpPr>
          <a:xfrm>
            <a:off x="678826" y="5597734"/>
            <a:ext cx="587600" cy="587600"/>
            <a:chOff x="546346" y="5762189"/>
            <a:chExt cx="720080" cy="720080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15" name="직사각형 7">
              <a:extLst>
                <a:ext uri="{FF2B5EF4-FFF2-40B4-BE49-F238E27FC236}">
                  <a16:creationId xmlns:a16="http://schemas.microsoft.com/office/drawing/2014/main" id="{AABB30E9-0DAA-4772-8CC5-A6FEC253E5AF}"/>
                </a:ext>
              </a:extLst>
            </p:cNvPr>
            <p:cNvSpPr/>
            <p:nvPr/>
          </p:nvSpPr>
          <p:spPr>
            <a:xfrm>
              <a:off x="546346" y="5762189"/>
              <a:ext cx="180000" cy="7200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직사각형 10">
              <a:extLst>
                <a:ext uri="{FF2B5EF4-FFF2-40B4-BE49-F238E27FC236}">
                  <a16:creationId xmlns:a16="http://schemas.microsoft.com/office/drawing/2014/main" id="{541DDE2A-7C54-4715-8C70-DAACF06648DA}"/>
                </a:ext>
              </a:extLst>
            </p:cNvPr>
            <p:cNvSpPr/>
            <p:nvPr/>
          </p:nvSpPr>
          <p:spPr>
            <a:xfrm rot="5400000">
              <a:off x="906386" y="6122229"/>
              <a:ext cx="180000" cy="5400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" name="Bildplatzhalter 2"/>
          <p:cNvSpPr>
            <a:spLocks noGrp="1"/>
          </p:cNvSpPr>
          <p:nvPr>
            <p:ph type="pic" sz="quarter" idx="10"/>
          </p:nvPr>
        </p:nvSpPr>
        <p:spPr>
          <a:xfrm>
            <a:off x="6103424" y="0"/>
            <a:ext cx="6088576" cy="6858000"/>
          </a:xfrm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2" name="Textplatzhalter 5">
            <a:extLst>
              <a:ext uri="{FF2B5EF4-FFF2-40B4-BE49-F238E27FC236}">
                <a16:creationId xmlns:a16="http://schemas.microsoft.com/office/drawing/2014/main" id="{570155EA-D72D-0992-260C-E7C98E0C454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792519" y="2997086"/>
            <a:ext cx="2500685" cy="863826"/>
          </a:xfrm>
        </p:spPr>
        <p:txBody>
          <a:bodyPr wrap="none" lIns="0" rIns="0" bIns="0" anchor="ctr" anchorCtr="0"/>
          <a:lstStyle>
            <a:lvl1pPr algn="ctr">
              <a:defRPr sz="2800" b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de-DE"/>
              <a:t>Fachgruppe FR</a:t>
            </a:r>
          </a:p>
          <a:p>
            <a:pPr lvl="0"/>
            <a:r>
              <a:rPr lang="de-DE"/>
              <a:t>Fachgruppe DE</a:t>
            </a:r>
          </a:p>
        </p:txBody>
      </p:sp>
    </p:spTree>
    <p:extLst>
      <p:ext uri="{BB962C8B-B14F-4D97-AF65-F5344CB8AC3E}">
        <p14:creationId xmlns:p14="http://schemas.microsoft.com/office/powerpoint/2010/main" val="4871644"/>
      </p:ext>
    </p:extLst>
  </p:cSld>
  <p:clrMapOvr>
    <a:masterClrMapping/>
  </p:clrMapOvr>
  <p:transition spd="slow">
    <p:push dir="u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mit Text_einfa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459524" y="338740"/>
            <a:ext cx="8684476" cy="343777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</a:t>
            </a:r>
            <a:r>
              <a:rPr lang="en-US" altLang="ko-KR" err="1"/>
              <a:t>Französisch</a:t>
            </a:r>
            <a:endParaRPr lang="en-US" altLang="ko-KR"/>
          </a:p>
        </p:txBody>
      </p:sp>
      <p:sp>
        <p:nvSpPr>
          <p:cNvPr id="3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459524" y="682518"/>
            <a:ext cx="8684476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Deutsch</a:t>
            </a:r>
          </a:p>
        </p:txBody>
      </p:sp>
      <p:sp>
        <p:nvSpPr>
          <p:cNvPr id="23" name="Textplatzhalter 22"/>
          <p:cNvSpPr>
            <a:spLocks noGrp="1"/>
          </p:cNvSpPr>
          <p:nvPr>
            <p:ph type="body" sz="quarter" idx="15"/>
          </p:nvPr>
        </p:nvSpPr>
        <p:spPr>
          <a:xfrm>
            <a:off x="462410" y="1446213"/>
            <a:ext cx="11267856" cy="4200525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35A2F20-6F2B-545D-DE30-2FD920F0BA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67018" y="63511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8231C7-71D0-41F5-A10E-F5A0BE5C431B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27016519"/>
      </p:ext>
    </p:extLst>
  </p:cSld>
  <p:clrMapOvr>
    <a:masterClrMapping/>
  </p:clrMapOvr>
  <p:transition spd="slow">
    <p:push dir="u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mit Text_zweisprach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platzhalter 12"/>
          <p:cNvSpPr>
            <a:spLocks noGrp="1"/>
          </p:cNvSpPr>
          <p:nvPr>
            <p:ph type="body" sz="quarter" idx="16"/>
          </p:nvPr>
        </p:nvSpPr>
        <p:spPr>
          <a:xfrm>
            <a:off x="463640" y="2177920"/>
            <a:ext cx="5419575" cy="3305834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Formatvorlagen des Textmasters bearbeiten</a:t>
            </a:r>
          </a:p>
          <a:p>
            <a:pPr marL="0" marR="0" lvl="1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Zweite Ebene</a:t>
            </a:r>
          </a:p>
          <a:p>
            <a:pPr marL="0" marR="0" lvl="2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Dritte Ebene</a:t>
            </a:r>
          </a:p>
          <a:p>
            <a:pPr marL="0" marR="0" lvl="3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Vierte Ebene</a:t>
            </a:r>
          </a:p>
          <a:p>
            <a:pPr marL="0" marR="0" lvl="4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Fünfte Ebene</a:t>
            </a:r>
          </a:p>
        </p:txBody>
      </p:sp>
      <p:sp>
        <p:nvSpPr>
          <p:cNvPr id="15" name="Textplatzhalter 14"/>
          <p:cNvSpPr>
            <a:spLocks noGrp="1"/>
          </p:cNvSpPr>
          <p:nvPr>
            <p:ph type="body" sz="quarter" idx="17" hasCustomPrompt="1"/>
          </p:nvPr>
        </p:nvSpPr>
        <p:spPr>
          <a:xfrm>
            <a:off x="463640" y="1703388"/>
            <a:ext cx="5419575" cy="297517"/>
          </a:xfrm>
        </p:spPr>
        <p:txBody>
          <a:bodyPr/>
          <a:lstStyle>
            <a:lvl1pPr>
              <a:defRPr sz="1600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/>
              <a:t>Französischer Text</a:t>
            </a:r>
          </a:p>
        </p:txBody>
      </p:sp>
      <p:sp>
        <p:nvSpPr>
          <p:cNvPr id="17" name="Textplatzhalter 16"/>
          <p:cNvSpPr>
            <a:spLocks noGrp="1"/>
          </p:cNvSpPr>
          <p:nvPr>
            <p:ph type="body" sz="quarter" idx="18" hasCustomPrompt="1"/>
          </p:nvPr>
        </p:nvSpPr>
        <p:spPr>
          <a:xfrm>
            <a:off x="6308787" y="2177919"/>
            <a:ext cx="5419577" cy="3305833"/>
          </a:xfrm>
        </p:spPr>
        <p:txBody>
          <a:bodyPr/>
          <a:lstStyle>
            <a:lvl1pPr>
              <a:defRPr i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i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i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i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i="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9" name="Textplatzhalter 18"/>
          <p:cNvSpPr>
            <a:spLocks noGrp="1"/>
          </p:cNvSpPr>
          <p:nvPr>
            <p:ph type="body" sz="quarter" idx="19" hasCustomPrompt="1"/>
          </p:nvPr>
        </p:nvSpPr>
        <p:spPr>
          <a:xfrm>
            <a:off x="6308786" y="1704085"/>
            <a:ext cx="5419577" cy="297517"/>
          </a:xfrm>
        </p:spPr>
        <p:txBody>
          <a:bodyPr/>
          <a:lstStyle>
            <a:lvl1pPr>
              <a:defRPr sz="160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Deutscher Text</a:t>
            </a:r>
          </a:p>
        </p:txBody>
      </p:sp>
      <p:sp>
        <p:nvSpPr>
          <p:cNvPr id="3" name="Foliennummernplatzhalter 5">
            <a:extLst>
              <a:ext uri="{FF2B5EF4-FFF2-40B4-BE49-F238E27FC236}">
                <a16:creationId xmlns:a16="http://schemas.microsoft.com/office/drawing/2014/main" id="{79003490-3D54-8A1E-A9C8-08B5865601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67018" y="63511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8231C7-71D0-41F5-A10E-F5A0BE5C431B}" type="slidenum">
              <a:rPr lang="de-DE" smtClean="0"/>
              <a:pPr/>
              <a:t>‹Nr.›</a:t>
            </a:fld>
            <a:endParaRPr lang="de-DE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Text Placeholder 9">
            <a:extLst>
              <a:ext uri="{FF2B5EF4-FFF2-40B4-BE49-F238E27FC236}">
                <a16:creationId xmlns:a16="http://schemas.microsoft.com/office/drawing/2014/main" id="{D5E74731-88B8-0955-1348-2AEF8F2FB4D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9524" y="338740"/>
            <a:ext cx="8684476" cy="343777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</a:t>
            </a:r>
            <a:r>
              <a:rPr lang="en-US" altLang="ko-KR" err="1"/>
              <a:t>Französisch</a:t>
            </a:r>
            <a:endParaRPr lang="en-US" altLang="ko-KR"/>
          </a:p>
        </p:txBody>
      </p:sp>
      <p:sp>
        <p:nvSpPr>
          <p:cNvPr id="5" name="Text Placeholder 9">
            <a:extLst>
              <a:ext uri="{FF2B5EF4-FFF2-40B4-BE49-F238E27FC236}">
                <a16:creationId xmlns:a16="http://schemas.microsoft.com/office/drawing/2014/main" id="{8DD7D8EF-EC00-C04B-5458-6A0A7043AC8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9524" y="682518"/>
            <a:ext cx="8684476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Deutsch</a:t>
            </a:r>
          </a:p>
        </p:txBody>
      </p:sp>
    </p:spTree>
    <p:extLst>
      <p:ext uri="{BB962C8B-B14F-4D97-AF65-F5344CB8AC3E}">
        <p14:creationId xmlns:p14="http://schemas.microsoft.com/office/powerpoint/2010/main" val="3941243393"/>
      </p:ext>
    </p:extLst>
  </p:cSld>
  <p:clrMapOvr>
    <a:masterClrMapping/>
  </p:clrMapOvr>
  <p:transition spd="slow">
    <p:push dir="u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mit Text_dreisprach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platzhalter 12"/>
          <p:cNvSpPr>
            <a:spLocks noGrp="1"/>
          </p:cNvSpPr>
          <p:nvPr>
            <p:ph type="body" sz="quarter" idx="16"/>
          </p:nvPr>
        </p:nvSpPr>
        <p:spPr>
          <a:xfrm>
            <a:off x="463640" y="2177920"/>
            <a:ext cx="3668413" cy="3305834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Formatvorlagen des Textmasters bearbeiten</a:t>
            </a:r>
          </a:p>
          <a:p>
            <a:pPr marL="0" marR="0" lvl="1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Zweite Ebene</a:t>
            </a:r>
          </a:p>
          <a:p>
            <a:pPr marL="0" marR="0" lvl="2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Dritte Ebene</a:t>
            </a:r>
          </a:p>
          <a:p>
            <a:pPr marL="0" marR="0" lvl="3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Vierte Ebene</a:t>
            </a:r>
          </a:p>
          <a:p>
            <a:pPr marL="0" marR="0" lvl="4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Fünfte Ebene</a:t>
            </a:r>
          </a:p>
        </p:txBody>
      </p:sp>
      <p:sp>
        <p:nvSpPr>
          <p:cNvPr id="15" name="Textplatzhalter 14"/>
          <p:cNvSpPr>
            <a:spLocks noGrp="1"/>
          </p:cNvSpPr>
          <p:nvPr>
            <p:ph type="body" sz="quarter" idx="17" hasCustomPrompt="1"/>
          </p:nvPr>
        </p:nvSpPr>
        <p:spPr>
          <a:xfrm>
            <a:off x="463640" y="1703388"/>
            <a:ext cx="3668413" cy="297517"/>
          </a:xfrm>
        </p:spPr>
        <p:txBody>
          <a:bodyPr/>
          <a:lstStyle>
            <a:lvl1pPr>
              <a:defRPr sz="160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Französischer Text</a:t>
            </a:r>
          </a:p>
        </p:txBody>
      </p:sp>
      <p:sp>
        <p:nvSpPr>
          <p:cNvPr id="17" name="Textplatzhalter 16"/>
          <p:cNvSpPr>
            <a:spLocks noGrp="1"/>
          </p:cNvSpPr>
          <p:nvPr>
            <p:ph type="body" sz="quarter" idx="18" hasCustomPrompt="1"/>
          </p:nvPr>
        </p:nvSpPr>
        <p:spPr>
          <a:xfrm>
            <a:off x="4261794" y="2177222"/>
            <a:ext cx="3668414" cy="3305833"/>
          </a:xfrm>
        </p:spPr>
        <p:txBody>
          <a:bodyPr/>
          <a:lstStyle>
            <a:lvl1pPr>
              <a:defRPr i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i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i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i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i="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9" name="Textplatzhalter 18"/>
          <p:cNvSpPr>
            <a:spLocks noGrp="1"/>
          </p:cNvSpPr>
          <p:nvPr>
            <p:ph type="body" sz="quarter" idx="19" hasCustomPrompt="1"/>
          </p:nvPr>
        </p:nvSpPr>
        <p:spPr>
          <a:xfrm>
            <a:off x="4261793" y="1703388"/>
            <a:ext cx="3668414" cy="297517"/>
          </a:xfrm>
        </p:spPr>
        <p:txBody>
          <a:bodyPr/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/>
              <a:t>Deutscher Text</a:t>
            </a:r>
          </a:p>
        </p:txBody>
      </p:sp>
      <p:sp>
        <p:nvSpPr>
          <p:cNvPr id="4" name="Textplatzhalter 12">
            <a:extLst>
              <a:ext uri="{FF2B5EF4-FFF2-40B4-BE49-F238E27FC236}">
                <a16:creationId xmlns:a16="http://schemas.microsoft.com/office/drawing/2014/main" id="{204400E8-B4C7-AC07-AE53-3CEB0F7DDB6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059947" y="2177223"/>
            <a:ext cx="3668413" cy="3305834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i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i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i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i="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Formatvorlagen des Textmasters bearbeiten</a:t>
            </a:r>
          </a:p>
          <a:p>
            <a:pPr marL="0" marR="0" lvl="1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Zweite Ebene</a:t>
            </a:r>
          </a:p>
          <a:p>
            <a:pPr marL="0" marR="0" lvl="2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Dritte Ebene</a:t>
            </a:r>
          </a:p>
          <a:p>
            <a:pPr marL="0" marR="0" lvl="3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Vierte Ebene</a:t>
            </a:r>
          </a:p>
          <a:p>
            <a:pPr marL="0" marR="0" lvl="4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Fünfte Ebene</a:t>
            </a:r>
          </a:p>
        </p:txBody>
      </p:sp>
      <p:sp>
        <p:nvSpPr>
          <p:cNvPr id="5" name="Textplatzhalter 14">
            <a:extLst>
              <a:ext uri="{FF2B5EF4-FFF2-40B4-BE49-F238E27FC236}">
                <a16:creationId xmlns:a16="http://schemas.microsoft.com/office/drawing/2014/main" id="{B4CFED57-AA98-F401-D829-ACE0D4CCD0A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59947" y="1702691"/>
            <a:ext cx="3668413" cy="297517"/>
          </a:xfrm>
        </p:spPr>
        <p:txBody>
          <a:bodyPr/>
          <a:lstStyle>
            <a:lvl1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de-DE"/>
              <a:t>Englischer Text</a:t>
            </a:r>
          </a:p>
        </p:txBody>
      </p:sp>
      <p:sp>
        <p:nvSpPr>
          <p:cNvPr id="3" name="Foliennummernplatzhalter 5">
            <a:extLst>
              <a:ext uri="{FF2B5EF4-FFF2-40B4-BE49-F238E27FC236}">
                <a16:creationId xmlns:a16="http://schemas.microsoft.com/office/drawing/2014/main" id="{9EFDD885-2440-2255-2D8A-07A53E04EB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67018" y="63511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8231C7-71D0-41F5-A10E-F5A0BE5C431B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97BA8E2F-F3C9-228F-4323-4C679DA41F2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9524" y="338740"/>
            <a:ext cx="8684476" cy="343777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</a:t>
            </a:r>
            <a:r>
              <a:rPr lang="en-US" altLang="ko-KR" err="1"/>
              <a:t>Französisch</a:t>
            </a:r>
            <a:endParaRPr lang="en-US" altLang="ko-KR"/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656DCF47-7222-C3A9-6595-778B31ABED7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9524" y="682518"/>
            <a:ext cx="8684476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Deutsch</a:t>
            </a:r>
          </a:p>
        </p:txBody>
      </p:sp>
    </p:spTree>
    <p:extLst>
      <p:ext uri="{BB962C8B-B14F-4D97-AF65-F5344CB8AC3E}">
        <p14:creationId xmlns:p14="http://schemas.microsoft.com/office/powerpoint/2010/main" val="83923868"/>
      </p:ext>
    </p:extLst>
  </p:cSld>
  <p:clrMapOvr>
    <a:masterClrMapping/>
  </p:clrMapOvr>
  <p:transition spd="slow">
    <p:push dir="u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 Inhalt mit Beschriftung zweisprach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0FEEC38D-675F-9BD3-C9B5-FE223BC9E557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458788" y="1192213"/>
            <a:ext cx="11244262" cy="4424362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7" name="Textplatzhalter 7"/>
          <p:cNvSpPr>
            <a:spLocks noGrp="1"/>
          </p:cNvSpPr>
          <p:nvPr>
            <p:ph type="body" sz="quarter" idx="22" hasCustomPrompt="1"/>
          </p:nvPr>
        </p:nvSpPr>
        <p:spPr>
          <a:xfrm>
            <a:off x="471152" y="5640066"/>
            <a:ext cx="11244138" cy="264688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accent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Beschreibung Inhalt Französisch</a:t>
            </a:r>
          </a:p>
        </p:txBody>
      </p:sp>
      <p:sp>
        <p:nvSpPr>
          <p:cNvPr id="18" name="Textplatzhalter 7"/>
          <p:cNvSpPr>
            <a:spLocks noGrp="1"/>
          </p:cNvSpPr>
          <p:nvPr>
            <p:ph type="body" sz="quarter" idx="23" hasCustomPrompt="1"/>
          </p:nvPr>
        </p:nvSpPr>
        <p:spPr>
          <a:xfrm>
            <a:off x="471152" y="5861784"/>
            <a:ext cx="11244138" cy="264688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accent2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Beschreibung Inhalt Deutsch</a:t>
            </a:r>
          </a:p>
        </p:txBody>
      </p:sp>
      <p:sp>
        <p:nvSpPr>
          <p:cNvPr id="3" name="Foliennummernplatzhalter 5">
            <a:extLst>
              <a:ext uri="{FF2B5EF4-FFF2-40B4-BE49-F238E27FC236}">
                <a16:creationId xmlns:a16="http://schemas.microsoft.com/office/drawing/2014/main" id="{24F78DCD-2C51-079C-FB36-9E17378A63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67018" y="63511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8231C7-71D0-41F5-A10E-F5A0BE5C431B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FD1175C5-9AF9-6723-3DFB-9C50DC1B530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9524" y="338740"/>
            <a:ext cx="8684476" cy="343777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</a:t>
            </a:r>
            <a:r>
              <a:rPr lang="en-US" altLang="ko-KR" err="1"/>
              <a:t>Französisch</a:t>
            </a:r>
            <a:endParaRPr lang="en-US" altLang="ko-KR"/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73C6BFE8-DE7D-0C9A-C719-F1814961085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9524" y="682518"/>
            <a:ext cx="8684476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Deutsch</a:t>
            </a:r>
          </a:p>
        </p:txBody>
      </p:sp>
      <p:sp>
        <p:nvSpPr>
          <p:cNvPr id="9" name="Textplatzhalter 7">
            <a:extLst>
              <a:ext uri="{FF2B5EF4-FFF2-40B4-BE49-F238E27FC236}">
                <a16:creationId xmlns:a16="http://schemas.microsoft.com/office/drawing/2014/main" id="{22E7509B-BA77-4EC3-B713-07D815DB4964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0472756" y="5342148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© DFH-UFA</a:t>
            </a:r>
          </a:p>
        </p:txBody>
      </p:sp>
    </p:spTree>
    <p:extLst>
      <p:ext uri="{BB962C8B-B14F-4D97-AF65-F5344CB8AC3E}">
        <p14:creationId xmlns:p14="http://schemas.microsoft.com/office/powerpoint/2010/main" val="3505789396"/>
      </p:ext>
    </p:extLst>
  </p:cSld>
  <p:clrMapOvr>
    <a:masterClrMapping/>
  </p:clrMapOvr>
  <p:transition spd="slow">
    <p:push dir="u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 Tabelle mit Beschriftung englis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0FEEC38D-675F-9BD3-C9B5-FE223BC9E557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458788" y="1192213"/>
            <a:ext cx="11244262" cy="4424362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7" name="Textplatzhalter 7"/>
          <p:cNvSpPr>
            <a:spLocks noGrp="1"/>
          </p:cNvSpPr>
          <p:nvPr>
            <p:ph type="body" sz="quarter" idx="22" hasCustomPrompt="1"/>
          </p:nvPr>
        </p:nvSpPr>
        <p:spPr>
          <a:xfrm>
            <a:off x="471152" y="5640066"/>
            <a:ext cx="11244138" cy="264688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Beschreibung Inhalt Englisch</a:t>
            </a:r>
          </a:p>
        </p:txBody>
      </p:sp>
      <p:sp>
        <p:nvSpPr>
          <p:cNvPr id="2" name="Foliennummernplatzhalter 5">
            <a:extLst>
              <a:ext uri="{FF2B5EF4-FFF2-40B4-BE49-F238E27FC236}">
                <a16:creationId xmlns:a16="http://schemas.microsoft.com/office/drawing/2014/main" id="{556C6170-35B1-ED7D-44C2-6E4EB2EB74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67018" y="63511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8231C7-71D0-41F5-A10E-F5A0BE5C431B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A59978FB-0A60-2B62-3EA3-5DE31787B85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9524" y="338740"/>
            <a:ext cx="8684476" cy="343777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</a:t>
            </a:r>
            <a:r>
              <a:rPr lang="en-US" altLang="ko-KR" err="1"/>
              <a:t>Französisch</a:t>
            </a:r>
            <a:endParaRPr lang="en-US" altLang="ko-KR"/>
          </a:p>
        </p:txBody>
      </p:sp>
      <p:sp>
        <p:nvSpPr>
          <p:cNvPr id="5" name="Text Placeholder 9">
            <a:extLst>
              <a:ext uri="{FF2B5EF4-FFF2-40B4-BE49-F238E27FC236}">
                <a16:creationId xmlns:a16="http://schemas.microsoft.com/office/drawing/2014/main" id="{D1D09A35-F2E6-6EDE-93D4-85A91EDC6A2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9524" y="682518"/>
            <a:ext cx="8684476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Deutsch</a:t>
            </a:r>
          </a:p>
        </p:txBody>
      </p:sp>
      <p:sp>
        <p:nvSpPr>
          <p:cNvPr id="6" name="Textplatzhalter 7">
            <a:extLst>
              <a:ext uri="{FF2B5EF4-FFF2-40B4-BE49-F238E27FC236}">
                <a16:creationId xmlns:a16="http://schemas.microsoft.com/office/drawing/2014/main" id="{40C9F9AD-0B51-A260-4DF0-4896116F47F9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0472756" y="5351887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© DFH-UFA</a:t>
            </a:r>
          </a:p>
        </p:txBody>
      </p:sp>
    </p:spTree>
    <p:extLst>
      <p:ext uri="{BB962C8B-B14F-4D97-AF65-F5344CB8AC3E}">
        <p14:creationId xmlns:p14="http://schemas.microsoft.com/office/powerpoint/2010/main" val="3516058953"/>
      </p:ext>
    </p:extLst>
  </p:cSld>
  <p:clrMapOvr>
    <a:masterClrMapping/>
  </p:clrMapOvr>
  <p:transition spd="slow">
    <p:push dir="u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 zwei Inhalte mit Beschriftung zweisprach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0FEEC38D-675F-9BD3-C9B5-FE223BC9E557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458788" y="1192213"/>
            <a:ext cx="5476856" cy="4424362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7" name="Textplatzhalter 7"/>
          <p:cNvSpPr>
            <a:spLocks noGrp="1"/>
          </p:cNvSpPr>
          <p:nvPr>
            <p:ph type="body" sz="quarter" idx="22" hasCustomPrompt="1"/>
          </p:nvPr>
        </p:nvSpPr>
        <p:spPr>
          <a:xfrm>
            <a:off x="471152" y="5640066"/>
            <a:ext cx="11244138" cy="264688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accent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Beschreibung Inhalt Französisch</a:t>
            </a:r>
          </a:p>
        </p:txBody>
      </p:sp>
      <p:sp>
        <p:nvSpPr>
          <p:cNvPr id="18" name="Textplatzhalter 7"/>
          <p:cNvSpPr>
            <a:spLocks noGrp="1"/>
          </p:cNvSpPr>
          <p:nvPr>
            <p:ph type="body" sz="quarter" idx="23" hasCustomPrompt="1"/>
          </p:nvPr>
        </p:nvSpPr>
        <p:spPr>
          <a:xfrm>
            <a:off x="471152" y="5861784"/>
            <a:ext cx="11244138" cy="264688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accent2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Beschreibung Inhalt Deutsch</a:t>
            </a:r>
          </a:p>
        </p:txBody>
      </p:sp>
      <p:sp>
        <p:nvSpPr>
          <p:cNvPr id="2" name="Inhaltsplatzhalter 3">
            <a:extLst>
              <a:ext uri="{FF2B5EF4-FFF2-40B4-BE49-F238E27FC236}">
                <a16:creationId xmlns:a16="http://schemas.microsoft.com/office/drawing/2014/main" id="{10800467-3F2E-1742-30C8-F7CE3ABFC51E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6238435" y="1192212"/>
            <a:ext cx="5476855" cy="4424247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3" name="Textplatzhalter 7">
            <a:extLst>
              <a:ext uri="{FF2B5EF4-FFF2-40B4-BE49-F238E27FC236}">
                <a16:creationId xmlns:a16="http://schemas.microsoft.com/office/drawing/2014/main" id="{4228B71E-DF5A-FC62-E63A-1F6EE74ECE9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705351" y="5343162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© DFH-UFA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D293860-250F-BFC3-AB2F-A86033C5AC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67018" y="63511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8231C7-71D0-41F5-A10E-F5A0BE5C431B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E5E36B65-F116-11C5-F1BD-23F39FAA6E2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9524" y="338740"/>
            <a:ext cx="8684476" cy="343777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</a:t>
            </a:r>
            <a:r>
              <a:rPr lang="en-US" altLang="ko-KR" err="1"/>
              <a:t>Französisch</a:t>
            </a:r>
            <a:endParaRPr lang="en-US" altLang="ko-KR"/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367B4E07-15F6-7578-7094-54B3DBF4821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9524" y="682518"/>
            <a:ext cx="8684476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Deutsch</a:t>
            </a:r>
          </a:p>
        </p:txBody>
      </p:sp>
      <p:sp>
        <p:nvSpPr>
          <p:cNvPr id="9" name="Textplatzhalter 7">
            <a:extLst>
              <a:ext uri="{FF2B5EF4-FFF2-40B4-BE49-F238E27FC236}">
                <a16:creationId xmlns:a16="http://schemas.microsoft.com/office/drawing/2014/main" id="{28CA7206-058F-7E55-303B-8C9CFD882843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0462443" y="5330286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© DFH-UFA</a:t>
            </a:r>
          </a:p>
        </p:txBody>
      </p:sp>
    </p:spTree>
    <p:extLst>
      <p:ext uri="{BB962C8B-B14F-4D97-AF65-F5344CB8AC3E}">
        <p14:creationId xmlns:p14="http://schemas.microsoft.com/office/powerpoint/2010/main" val="1105230772"/>
      </p:ext>
    </p:extLst>
  </p:cSld>
  <p:clrMapOvr>
    <a:masterClrMapping/>
  </p:clrMapOvr>
  <p:transition spd="slow">
    <p:push dir="u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 Bild und Bulletpoints zweisprach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F441EA9-40E2-3B2E-28F7-CD3D8353F15C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457466" y="1378710"/>
            <a:ext cx="5557571" cy="4796771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2" name="Textplatzhalter 11"/>
          <p:cNvSpPr>
            <a:spLocks noGrp="1"/>
          </p:cNvSpPr>
          <p:nvPr>
            <p:ph type="body" sz="quarter" idx="16" hasCustomPrompt="1"/>
          </p:nvPr>
        </p:nvSpPr>
        <p:spPr>
          <a:xfrm>
            <a:off x="6198683" y="1387058"/>
            <a:ext cx="5531583" cy="297517"/>
          </a:xfrm>
        </p:spPr>
        <p:txBody>
          <a:bodyPr/>
          <a:lstStyle>
            <a:lvl1pPr>
              <a:defRPr sz="160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 Französisch</a:t>
            </a:r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7" hasCustomPrompt="1"/>
          </p:nvPr>
        </p:nvSpPr>
        <p:spPr>
          <a:xfrm>
            <a:off x="6204839" y="3915283"/>
            <a:ext cx="5525199" cy="289310"/>
          </a:xfrm>
        </p:spPr>
        <p:txBody>
          <a:bodyPr/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/>
              <a:t>Titel Deutsch</a:t>
            </a:r>
          </a:p>
        </p:txBody>
      </p:sp>
      <p:sp>
        <p:nvSpPr>
          <p:cNvPr id="2" name="Foliennummernplatzhalter 5">
            <a:extLst>
              <a:ext uri="{FF2B5EF4-FFF2-40B4-BE49-F238E27FC236}">
                <a16:creationId xmlns:a16="http://schemas.microsoft.com/office/drawing/2014/main" id="{2584E142-D2CD-F065-E561-2B4DE3AB4A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67018" y="63511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8231C7-71D0-41F5-A10E-F5A0BE5C431B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4" name="Text Placeholder 9">
            <a:extLst>
              <a:ext uri="{FF2B5EF4-FFF2-40B4-BE49-F238E27FC236}">
                <a16:creationId xmlns:a16="http://schemas.microsoft.com/office/drawing/2014/main" id="{378D7BD7-D936-A9E4-7353-D3C1B51FD9C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9524" y="338740"/>
            <a:ext cx="8684476" cy="343777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</a:t>
            </a:r>
            <a:r>
              <a:rPr lang="en-US" altLang="ko-KR" err="1"/>
              <a:t>Französisch</a:t>
            </a:r>
            <a:endParaRPr lang="en-US" altLang="ko-KR"/>
          </a:p>
        </p:txBody>
      </p:sp>
      <p:sp>
        <p:nvSpPr>
          <p:cNvPr id="5" name="Text Placeholder 9">
            <a:extLst>
              <a:ext uri="{FF2B5EF4-FFF2-40B4-BE49-F238E27FC236}">
                <a16:creationId xmlns:a16="http://schemas.microsoft.com/office/drawing/2014/main" id="{A2D74B6A-5DD0-BD79-0FFD-BE42C7C408A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9524" y="682518"/>
            <a:ext cx="8684476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Deutsch</a:t>
            </a:r>
          </a:p>
        </p:txBody>
      </p:sp>
      <p:sp>
        <p:nvSpPr>
          <p:cNvPr id="6" name="Textplatzhalter 24">
            <a:extLst>
              <a:ext uri="{FF2B5EF4-FFF2-40B4-BE49-F238E27FC236}">
                <a16:creationId xmlns:a16="http://schemas.microsoft.com/office/drawing/2014/main" id="{115150C7-580E-221B-5CE0-9457523EFE36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6196796" y="1697421"/>
            <a:ext cx="5525060" cy="1942926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Textplatzhalter 24">
            <a:extLst>
              <a:ext uri="{FF2B5EF4-FFF2-40B4-BE49-F238E27FC236}">
                <a16:creationId xmlns:a16="http://schemas.microsoft.com/office/drawing/2014/main" id="{B4CC619A-500A-F3E5-A953-E76D9BF07506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6204978" y="4224439"/>
            <a:ext cx="5525060" cy="1942926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9" name="Textplatzhalter 7">
            <a:extLst>
              <a:ext uri="{FF2B5EF4-FFF2-40B4-BE49-F238E27FC236}">
                <a16:creationId xmlns:a16="http://schemas.microsoft.com/office/drawing/2014/main" id="{E266A644-13FE-E10D-CDC6-6569AF69B2B4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784743" y="5902677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© DFH-UFA</a:t>
            </a:r>
          </a:p>
        </p:txBody>
      </p:sp>
    </p:spTree>
    <p:extLst>
      <p:ext uri="{BB962C8B-B14F-4D97-AF65-F5344CB8AC3E}">
        <p14:creationId xmlns:p14="http://schemas.microsoft.com/office/powerpoint/2010/main" val="3036265469"/>
      </p:ext>
    </p:extLst>
  </p:cSld>
  <p:clrMapOvr>
    <a:masterClrMapping/>
  </p:clrMapOvr>
  <p:transition spd="slow">
    <p:push dir="u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 Bild mit Logos und Bulletpoints zweisprach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F441EA9-40E2-3B2E-28F7-CD3D8353F15C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457467" y="1378711"/>
            <a:ext cx="5080692" cy="4010852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2" name="Textplatzhalter 11"/>
          <p:cNvSpPr>
            <a:spLocks noGrp="1"/>
          </p:cNvSpPr>
          <p:nvPr>
            <p:ph type="body" sz="quarter" idx="16" hasCustomPrompt="1"/>
          </p:nvPr>
        </p:nvSpPr>
        <p:spPr>
          <a:xfrm>
            <a:off x="5710687" y="1387058"/>
            <a:ext cx="3433313" cy="297517"/>
          </a:xfrm>
        </p:spPr>
        <p:txBody>
          <a:bodyPr/>
          <a:lstStyle>
            <a:lvl1pPr>
              <a:defRPr sz="160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 Französisch</a:t>
            </a:r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7" hasCustomPrompt="1"/>
          </p:nvPr>
        </p:nvSpPr>
        <p:spPr>
          <a:xfrm>
            <a:off x="5710687" y="3420375"/>
            <a:ext cx="3433313" cy="289310"/>
          </a:xfrm>
        </p:spPr>
        <p:txBody>
          <a:bodyPr/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/>
              <a:t>Titel Deutsch</a:t>
            </a:r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8"/>
          </p:nvPr>
        </p:nvSpPr>
        <p:spPr>
          <a:xfrm>
            <a:off x="5710687" y="1694157"/>
            <a:ext cx="3433313" cy="1633273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Formatvorlagen des Textmasters bearbeiten</a:t>
            </a:r>
          </a:p>
          <a:p>
            <a:pPr marL="0" marR="0" lvl="1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Zweite Ebene</a:t>
            </a:r>
          </a:p>
          <a:p>
            <a:pPr marL="0" marR="0" lvl="2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Dritte Ebene</a:t>
            </a:r>
          </a:p>
          <a:p>
            <a:pPr marL="0" marR="0" lvl="3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Vierte Ebene</a:t>
            </a:r>
          </a:p>
          <a:p>
            <a:pPr marL="0" marR="0" lvl="4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Fünfte Ebene</a:t>
            </a:r>
          </a:p>
        </p:txBody>
      </p:sp>
      <p:sp>
        <p:nvSpPr>
          <p:cNvPr id="25" name="Textplatzhalter 24"/>
          <p:cNvSpPr>
            <a:spLocks noGrp="1"/>
          </p:cNvSpPr>
          <p:nvPr>
            <p:ph type="body" sz="quarter" idx="19"/>
          </p:nvPr>
        </p:nvSpPr>
        <p:spPr>
          <a:xfrm>
            <a:off x="5710687" y="3735884"/>
            <a:ext cx="3433313" cy="1662028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Bildplatzhalter 3">
            <a:extLst>
              <a:ext uri="{FF2B5EF4-FFF2-40B4-BE49-F238E27FC236}">
                <a16:creationId xmlns:a16="http://schemas.microsoft.com/office/drawing/2014/main" id="{3DD1A5BA-36AA-1CCF-FBC4-F5CFEB063899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9428163" y="1377950"/>
            <a:ext cx="2306637" cy="976313"/>
          </a:xfrm>
        </p:spPr>
        <p:txBody>
          <a:bodyPr/>
          <a:lstStyle/>
          <a:p>
            <a:endParaRPr lang="de-DE"/>
          </a:p>
        </p:txBody>
      </p:sp>
      <p:sp>
        <p:nvSpPr>
          <p:cNvPr id="5" name="Bildplatzhalter 3">
            <a:extLst>
              <a:ext uri="{FF2B5EF4-FFF2-40B4-BE49-F238E27FC236}">
                <a16:creationId xmlns:a16="http://schemas.microsoft.com/office/drawing/2014/main" id="{949023E2-8925-BD13-4AD6-516D8DA34C1B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9428163" y="2478117"/>
            <a:ext cx="2306637" cy="976313"/>
          </a:xfrm>
        </p:spPr>
        <p:txBody>
          <a:bodyPr/>
          <a:lstStyle/>
          <a:p>
            <a:endParaRPr lang="de-DE"/>
          </a:p>
        </p:txBody>
      </p:sp>
      <p:sp>
        <p:nvSpPr>
          <p:cNvPr id="6" name="Bildplatzhalter 3">
            <a:extLst>
              <a:ext uri="{FF2B5EF4-FFF2-40B4-BE49-F238E27FC236}">
                <a16:creationId xmlns:a16="http://schemas.microsoft.com/office/drawing/2014/main" id="{540959B1-6BDA-4024-74E3-515CD39EB3D4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9428163" y="3575464"/>
            <a:ext cx="2306637" cy="976313"/>
          </a:xfrm>
        </p:spPr>
        <p:txBody>
          <a:bodyPr/>
          <a:lstStyle/>
          <a:p>
            <a:endParaRPr lang="de-DE"/>
          </a:p>
        </p:txBody>
      </p:sp>
      <p:sp>
        <p:nvSpPr>
          <p:cNvPr id="2" name="Foliennummernplatzhalter 5">
            <a:extLst>
              <a:ext uri="{FF2B5EF4-FFF2-40B4-BE49-F238E27FC236}">
                <a16:creationId xmlns:a16="http://schemas.microsoft.com/office/drawing/2014/main" id="{FA4CCFBB-05A1-42E8-B8EE-64331742E3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67018" y="63511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8231C7-71D0-41F5-A10E-F5A0BE5C431B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6CC12358-AEE3-5D7D-4849-B417EAD79C3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9524" y="338740"/>
            <a:ext cx="8684476" cy="343777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</a:t>
            </a:r>
            <a:r>
              <a:rPr lang="en-US" altLang="ko-KR" err="1"/>
              <a:t>Französisch</a:t>
            </a:r>
            <a:endParaRPr lang="en-US" altLang="ko-KR"/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AC6B9401-5E9D-CFA7-0CFC-23EDE027E50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9524" y="682518"/>
            <a:ext cx="8684476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Deutsch</a:t>
            </a:r>
          </a:p>
        </p:txBody>
      </p:sp>
      <p:sp>
        <p:nvSpPr>
          <p:cNvPr id="10" name="Textplatzhalter 7">
            <a:extLst>
              <a:ext uri="{FF2B5EF4-FFF2-40B4-BE49-F238E27FC236}">
                <a16:creationId xmlns:a16="http://schemas.microsoft.com/office/drawing/2014/main" id="{03D464D8-F8A5-FA0B-87F5-3D8A4106B7D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307865" y="5124875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© DFH-UFA</a:t>
            </a:r>
          </a:p>
        </p:txBody>
      </p:sp>
    </p:spTree>
    <p:extLst>
      <p:ext uri="{BB962C8B-B14F-4D97-AF65-F5344CB8AC3E}">
        <p14:creationId xmlns:p14="http://schemas.microsoft.com/office/powerpoint/2010/main" val="2076801496"/>
      </p:ext>
    </p:extLst>
  </p:cSld>
  <p:clrMapOvr>
    <a:masterClrMapping/>
  </p:clrMapOvr>
  <p:transition spd="slow">
    <p:push dir="u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 zwei Bilder mit Logos und Bulletpoints zweisprach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F441EA9-40E2-3B2E-28F7-CD3D8353F15C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457467" y="1378711"/>
            <a:ext cx="5813937" cy="4017890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7" name="Textplatzhalter 7"/>
          <p:cNvSpPr>
            <a:spLocks noGrp="1"/>
          </p:cNvSpPr>
          <p:nvPr>
            <p:ph type="body" sz="quarter" idx="22" hasCustomPrompt="1"/>
          </p:nvPr>
        </p:nvSpPr>
        <p:spPr>
          <a:xfrm>
            <a:off x="471152" y="5427407"/>
            <a:ext cx="11244138" cy="264688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accent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Bildbeschreibung Französisch</a:t>
            </a:r>
          </a:p>
        </p:txBody>
      </p:sp>
      <p:sp>
        <p:nvSpPr>
          <p:cNvPr id="18" name="Textplatzhalter 7"/>
          <p:cNvSpPr>
            <a:spLocks noGrp="1"/>
          </p:cNvSpPr>
          <p:nvPr>
            <p:ph type="body" sz="quarter" idx="23" hasCustomPrompt="1"/>
          </p:nvPr>
        </p:nvSpPr>
        <p:spPr>
          <a:xfrm>
            <a:off x="471152" y="5649125"/>
            <a:ext cx="11244138" cy="264688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accent2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Bildbeschreibung Deutsch</a:t>
            </a:r>
          </a:p>
        </p:txBody>
      </p:sp>
      <p:sp>
        <p:nvSpPr>
          <p:cNvPr id="4" name="Bildplatzhalter 3">
            <a:extLst>
              <a:ext uri="{FF2B5EF4-FFF2-40B4-BE49-F238E27FC236}">
                <a16:creationId xmlns:a16="http://schemas.microsoft.com/office/drawing/2014/main" id="{3DD1A5BA-36AA-1CCF-FBC4-F5CFEB063899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9428163" y="1377950"/>
            <a:ext cx="2306637" cy="976313"/>
          </a:xfrm>
        </p:spPr>
        <p:txBody>
          <a:bodyPr/>
          <a:lstStyle/>
          <a:p>
            <a:endParaRPr lang="de-DE"/>
          </a:p>
        </p:txBody>
      </p:sp>
      <p:sp>
        <p:nvSpPr>
          <p:cNvPr id="5" name="Bildplatzhalter 3">
            <a:extLst>
              <a:ext uri="{FF2B5EF4-FFF2-40B4-BE49-F238E27FC236}">
                <a16:creationId xmlns:a16="http://schemas.microsoft.com/office/drawing/2014/main" id="{949023E2-8925-BD13-4AD6-516D8DA34C1B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9428163" y="2478117"/>
            <a:ext cx="2306637" cy="976313"/>
          </a:xfrm>
        </p:spPr>
        <p:txBody>
          <a:bodyPr/>
          <a:lstStyle/>
          <a:p>
            <a:endParaRPr lang="de-DE"/>
          </a:p>
        </p:txBody>
      </p:sp>
      <p:sp>
        <p:nvSpPr>
          <p:cNvPr id="6" name="Bildplatzhalter 3">
            <a:extLst>
              <a:ext uri="{FF2B5EF4-FFF2-40B4-BE49-F238E27FC236}">
                <a16:creationId xmlns:a16="http://schemas.microsoft.com/office/drawing/2014/main" id="{540959B1-6BDA-4024-74E3-515CD39EB3D4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9428163" y="3575464"/>
            <a:ext cx="2306637" cy="976313"/>
          </a:xfrm>
        </p:spPr>
        <p:txBody>
          <a:bodyPr/>
          <a:lstStyle/>
          <a:p>
            <a:endParaRPr lang="de-DE"/>
          </a:p>
        </p:txBody>
      </p:sp>
      <p:sp>
        <p:nvSpPr>
          <p:cNvPr id="2" name="Inhaltsplatzhalter 2">
            <a:extLst>
              <a:ext uri="{FF2B5EF4-FFF2-40B4-BE49-F238E27FC236}">
                <a16:creationId xmlns:a16="http://schemas.microsoft.com/office/drawing/2014/main" id="{952FAF53-4221-B772-70B1-575FDBB25692}"/>
              </a:ext>
            </a:extLst>
          </p:cNvPr>
          <p:cNvSpPr>
            <a:spLocks noGrp="1"/>
          </p:cNvSpPr>
          <p:nvPr>
            <p:ph sz="quarter" idx="29"/>
          </p:nvPr>
        </p:nvSpPr>
        <p:spPr>
          <a:xfrm>
            <a:off x="6383547" y="1371672"/>
            <a:ext cx="2760453" cy="4017890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8" name="Foliennummernplatzhalter 5">
            <a:extLst>
              <a:ext uri="{FF2B5EF4-FFF2-40B4-BE49-F238E27FC236}">
                <a16:creationId xmlns:a16="http://schemas.microsoft.com/office/drawing/2014/main" id="{0046E590-F396-E714-B17F-04B9CFC1A1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67018" y="63511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8231C7-71D0-41F5-A10E-F5A0BE5C431B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B12978B4-2CF8-0898-7933-521C0E93F3B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9524" y="338740"/>
            <a:ext cx="8684476" cy="343777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</a:t>
            </a:r>
            <a:r>
              <a:rPr lang="en-US" altLang="ko-KR" err="1"/>
              <a:t>Französisch</a:t>
            </a:r>
            <a:endParaRPr lang="en-US" altLang="ko-KR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D7DEEA9-3342-DE51-AE43-BD0FEF14EBD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9524" y="682518"/>
            <a:ext cx="8684476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Deutsch</a:t>
            </a:r>
          </a:p>
        </p:txBody>
      </p:sp>
      <p:sp>
        <p:nvSpPr>
          <p:cNvPr id="11" name="Textplatzhalter 7">
            <a:extLst>
              <a:ext uri="{FF2B5EF4-FFF2-40B4-BE49-F238E27FC236}">
                <a16:creationId xmlns:a16="http://schemas.microsoft.com/office/drawing/2014/main" id="{A4C1C784-159D-4F32-7F22-8EAB94449C5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041110" y="5124874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© DFH-UFA</a:t>
            </a:r>
          </a:p>
        </p:txBody>
      </p:sp>
      <p:sp>
        <p:nvSpPr>
          <p:cNvPr id="12" name="Textplatzhalter 7">
            <a:extLst>
              <a:ext uri="{FF2B5EF4-FFF2-40B4-BE49-F238E27FC236}">
                <a16:creationId xmlns:a16="http://schemas.microsoft.com/office/drawing/2014/main" id="{F111929F-1748-EC9A-D5D5-E8BFEBA3840F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7913706" y="5124874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© DFH-UFA</a:t>
            </a:r>
          </a:p>
        </p:txBody>
      </p:sp>
    </p:spTree>
    <p:extLst>
      <p:ext uri="{BB962C8B-B14F-4D97-AF65-F5344CB8AC3E}">
        <p14:creationId xmlns:p14="http://schemas.microsoft.com/office/powerpoint/2010/main" val="2663063044"/>
      </p:ext>
    </p:extLst>
  </p:cSld>
  <p:clrMapOvr>
    <a:masterClrMapping/>
  </p:clrMapOvr>
  <p:transition spd="slow">
    <p:push dir="u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 zwei Bilder hochkant mit Logo ohn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D03E2AA2-4436-ADE5-F8DC-25A3B2AAD8CF}"/>
              </a:ext>
            </a:extLst>
          </p:cNvPr>
          <p:cNvSpPr>
            <a:spLocks noGrp="1"/>
          </p:cNvSpPr>
          <p:nvPr>
            <p:ph sz="quarter" idx="31"/>
          </p:nvPr>
        </p:nvSpPr>
        <p:spPr>
          <a:xfrm>
            <a:off x="4043180" y="1378711"/>
            <a:ext cx="3381288" cy="459076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F441EA9-40E2-3B2E-28F7-CD3D8353F15C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457467" y="1378711"/>
            <a:ext cx="3381288" cy="459076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9" name="Textplatzhalter 7">
            <a:extLst>
              <a:ext uri="{FF2B5EF4-FFF2-40B4-BE49-F238E27FC236}">
                <a16:creationId xmlns:a16="http://schemas.microsoft.com/office/drawing/2014/main" id="{CE702F17-4552-BD51-49D5-B8781B4B7AAA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450346" y="4254214"/>
            <a:ext cx="4284186" cy="264688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accent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Bildbeschreibung Französisch</a:t>
            </a:r>
          </a:p>
        </p:txBody>
      </p:sp>
      <p:sp>
        <p:nvSpPr>
          <p:cNvPr id="10" name="Textplatzhalter 7">
            <a:extLst>
              <a:ext uri="{FF2B5EF4-FFF2-40B4-BE49-F238E27FC236}">
                <a16:creationId xmlns:a16="http://schemas.microsoft.com/office/drawing/2014/main" id="{F2714FB4-5EB5-CD47-28FB-3E06C779EE4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450345" y="4895009"/>
            <a:ext cx="4284187" cy="264688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accent2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Bildbeschreibung Deutsch</a:t>
            </a:r>
          </a:p>
        </p:txBody>
      </p:sp>
      <p:sp>
        <p:nvSpPr>
          <p:cNvPr id="11" name="Bildplatzhalter 3">
            <a:extLst>
              <a:ext uri="{FF2B5EF4-FFF2-40B4-BE49-F238E27FC236}">
                <a16:creationId xmlns:a16="http://schemas.microsoft.com/office/drawing/2014/main" id="{83557DEE-09BF-9FD7-6BFE-68F70DFB6794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9428163" y="1377950"/>
            <a:ext cx="2306637" cy="1632669"/>
          </a:xfrm>
        </p:spPr>
        <p:txBody>
          <a:bodyPr/>
          <a:lstStyle/>
          <a:p>
            <a:endParaRPr lang="de-DE"/>
          </a:p>
        </p:txBody>
      </p:sp>
      <p:sp>
        <p:nvSpPr>
          <p:cNvPr id="2" name="Foliennummernplatzhalter 5">
            <a:extLst>
              <a:ext uri="{FF2B5EF4-FFF2-40B4-BE49-F238E27FC236}">
                <a16:creationId xmlns:a16="http://schemas.microsoft.com/office/drawing/2014/main" id="{C1A96ABF-E562-90DA-4F78-7BE4C70D34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67018" y="63511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8231C7-71D0-41F5-A10E-F5A0BE5C431B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4" name="Text Placeholder 9">
            <a:extLst>
              <a:ext uri="{FF2B5EF4-FFF2-40B4-BE49-F238E27FC236}">
                <a16:creationId xmlns:a16="http://schemas.microsoft.com/office/drawing/2014/main" id="{CC70F677-D99D-6D67-13A5-AEB9A02600B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9524" y="338740"/>
            <a:ext cx="8684476" cy="343777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</a:t>
            </a:r>
            <a:r>
              <a:rPr lang="en-US" altLang="ko-KR" err="1"/>
              <a:t>Französisch</a:t>
            </a:r>
            <a:endParaRPr lang="en-US" altLang="ko-KR"/>
          </a:p>
        </p:txBody>
      </p:sp>
      <p:sp>
        <p:nvSpPr>
          <p:cNvPr id="5" name="Text Placeholder 9">
            <a:extLst>
              <a:ext uri="{FF2B5EF4-FFF2-40B4-BE49-F238E27FC236}">
                <a16:creationId xmlns:a16="http://schemas.microsoft.com/office/drawing/2014/main" id="{2C09E840-AED0-57A9-C59A-C091A1C181D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9524" y="682518"/>
            <a:ext cx="8684476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Deutsch</a:t>
            </a:r>
          </a:p>
        </p:txBody>
      </p:sp>
      <p:sp>
        <p:nvSpPr>
          <p:cNvPr id="6" name="Textplatzhalter 7">
            <a:extLst>
              <a:ext uri="{FF2B5EF4-FFF2-40B4-BE49-F238E27FC236}">
                <a16:creationId xmlns:a16="http://schemas.microsoft.com/office/drawing/2014/main" id="{3F86668A-E51B-FA72-2C0F-216BD3F3F196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608461" y="5704791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© DFH-UFA</a:t>
            </a:r>
          </a:p>
        </p:txBody>
      </p:sp>
      <p:sp>
        <p:nvSpPr>
          <p:cNvPr id="12" name="Textplatzhalter 7">
            <a:extLst>
              <a:ext uri="{FF2B5EF4-FFF2-40B4-BE49-F238E27FC236}">
                <a16:creationId xmlns:a16="http://schemas.microsoft.com/office/drawing/2014/main" id="{E84283D9-96E7-7C1F-F305-71D82E757E9E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194174" y="5704791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© DFH-UFA</a:t>
            </a:r>
          </a:p>
        </p:txBody>
      </p:sp>
    </p:spTree>
    <p:extLst>
      <p:ext uri="{BB962C8B-B14F-4D97-AF65-F5344CB8AC3E}">
        <p14:creationId xmlns:p14="http://schemas.microsoft.com/office/powerpoint/2010/main" val="1246180254"/>
      </p:ext>
    </p:extLst>
  </p:cSld>
  <p:clrMapOvr>
    <a:masterClrMapping/>
  </p:clrMapOvr>
  <p:transition spd="slow">
    <p:push dir="u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 Bild und Bulletpoints Englis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F441EA9-40E2-3B2E-28F7-CD3D8353F15C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457466" y="1378711"/>
            <a:ext cx="5557571" cy="4010852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2" name="Textplatzhalter 11"/>
          <p:cNvSpPr>
            <a:spLocks noGrp="1"/>
          </p:cNvSpPr>
          <p:nvPr>
            <p:ph type="body" sz="quarter" idx="16" hasCustomPrompt="1"/>
          </p:nvPr>
        </p:nvSpPr>
        <p:spPr>
          <a:xfrm>
            <a:off x="6198683" y="1387058"/>
            <a:ext cx="5531583" cy="297517"/>
          </a:xfrm>
        </p:spPr>
        <p:txBody>
          <a:bodyPr/>
          <a:lstStyle>
            <a:lvl1pPr>
              <a:defRPr sz="1600" b="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de-DE"/>
              <a:t>Titel Englisch</a:t>
            </a:r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8"/>
          </p:nvPr>
        </p:nvSpPr>
        <p:spPr>
          <a:xfrm>
            <a:off x="6198681" y="1684574"/>
            <a:ext cx="5531357" cy="3733249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Formatvorlagen des Textmasters bearbeiten</a:t>
            </a:r>
          </a:p>
          <a:p>
            <a:pPr marL="0" marR="0" lvl="1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Zweite Ebene</a:t>
            </a:r>
          </a:p>
          <a:p>
            <a:pPr marL="0" marR="0" lvl="2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Dritte Ebene</a:t>
            </a:r>
          </a:p>
          <a:p>
            <a:pPr marL="0" marR="0" lvl="3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Vierte Ebene</a:t>
            </a:r>
          </a:p>
          <a:p>
            <a:pPr marL="0" marR="0" lvl="4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Fünfte Ebene</a:t>
            </a:r>
          </a:p>
        </p:txBody>
      </p:sp>
      <p:sp>
        <p:nvSpPr>
          <p:cNvPr id="2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459524" y="338740"/>
            <a:ext cx="8684476" cy="343777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Deutsch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459524" y="682518"/>
            <a:ext cx="8684476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</a:t>
            </a:r>
            <a:r>
              <a:rPr lang="en-US" altLang="ko-KR" err="1"/>
              <a:t>Französisch</a:t>
            </a:r>
            <a:endParaRPr lang="en-US" altLang="ko-KR"/>
          </a:p>
        </p:txBody>
      </p:sp>
      <p:sp>
        <p:nvSpPr>
          <p:cNvPr id="2" name="Foliennummernplatzhalter 5">
            <a:extLst>
              <a:ext uri="{FF2B5EF4-FFF2-40B4-BE49-F238E27FC236}">
                <a16:creationId xmlns:a16="http://schemas.microsoft.com/office/drawing/2014/main" id="{478F31B9-4917-BFBE-B1A1-2877D764AB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67018" y="63511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8231C7-71D0-41F5-A10E-F5A0BE5C431B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4" name="Textplatzhalter 7">
            <a:extLst>
              <a:ext uri="{FF2B5EF4-FFF2-40B4-BE49-F238E27FC236}">
                <a16:creationId xmlns:a16="http://schemas.microsoft.com/office/drawing/2014/main" id="{687DBE1F-B913-D9E0-D4C1-7FB03E8BA15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784743" y="5124875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© DFH-UFA</a:t>
            </a:r>
          </a:p>
        </p:txBody>
      </p:sp>
    </p:spTree>
    <p:extLst>
      <p:ext uri="{BB962C8B-B14F-4D97-AF65-F5344CB8AC3E}">
        <p14:creationId xmlns:p14="http://schemas.microsoft.com/office/powerpoint/2010/main" val="3284583047"/>
      </p:ext>
    </p:extLst>
  </p:cSld>
  <p:clrMapOvr>
    <a:masterClrMapping/>
  </p:clrMapOvr>
  <p:transition spd="slow">
    <p:push dir="u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 zwei BIlder vertikal mit Text zweisprach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2">
            <a:extLst>
              <a:ext uri="{FF2B5EF4-FFF2-40B4-BE49-F238E27FC236}">
                <a16:creationId xmlns:a16="http://schemas.microsoft.com/office/drawing/2014/main" id="{BDBD23A6-3E86-CF9B-0E57-C331DFE6214A}"/>
              </a:ext>
            </a:extLst>
          </p:cNvPr>
          <p:cNvSpPr>
            <a:spLocks noGrp="1"/>
          </p:cNvSpPr>
          <p:nvPr>
            <p:ph sz="quarter" idx="28"/>
          </p:nvPr>
        </p:nvSpPr>
        <p:spPr>
          <a:xfrm>
            <a:off x="454025" y="3783845"/>
            <a:ext cx="5557838" cy="2298700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5887979-E160-9CC5-C4D3-4F9C629C1A39}"/>
              </a:ext>
            </a:extLst>
          </p:cNvPr>
          <p:cNvSpPr>
            <a:spLocks noGrp="1"/>
          </p:cNvSpPr>
          <p:nvPr>
            <p:ph sz="quarter" idx="27"/>
          </p:nvPr>
        </p:nvSpPr>
        <p:spPr>
          <a:xfrm>
            <a:off x="454025" y="1387475"/>
            <a:ext cx="5557838" cy="2298700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2" name="Textplatzhalter 11"/>
          <p:cNvSpPr>
            <a:spLocks noGrp="1"/>
          </p:cNvSpPr>
          <p:nvPr>
            <p:ph type="body" sz="quarter" idx="16" hasCustomPrompt="1"/>
          </p:nvPr>
        </p:nvSpPr>
        <p:spPr>
          <a:xfrm>
            <a:off x="6198683" y="1387058"/>
            <a:ext cx="5531583" cy="297517"/>
          </a:xfrm>
        </p:spPr>
        <p:txBody>
          <a:bodyPr/>
          <a:lstStyle>
            <a:lvl1pPr>
              <a:defRPr sz="160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Französischer Titel</a:t>
            </a:r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7" hasCustomPrompt="1"/>
          </p:nvPr>
        </p:nvSpPr>
        <p:spPr>
          <a:xfrm>
            <a:off x="6198829" y="3783845"/>
            <a:ext cx="5525199" cy="289310"/>
          </a:xfrm>
        </p:spPr>
        <p:txBody>
          <a:bodyPr/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/>
              <a:t>Deutscher Titel</a:t>
            </a:r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8"/>
          </p:nvPr>
        </p:nvSpPr>
        <p:spPr>
          <a:xfrm>
            <a:off x="6198681" y="1693375"/>
            <a:ext cx="5531357" cy="695741"/>
          </a:xfrm>
        </p:spPr>
        <p:txBody>
          <a:bodyPr/>
          <a:lstStyle>
            <a:lvl1pPr>
              <a:defRPr sz="14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25" name="Textplatzhalter 24"/>
          <p:cNvSpPr>
            <a:spLocks noGrp="1"/>
          </p:cNvSpPr>
          <p:nvPr>
            <p:ph type="body" sz="quarter" idx="19" hasCustomPrompt="1"/>
          </p:nvPr>
        </p:nvSpPr>
        <p:spPr>
          <a:xfrm>
            <a:off x="6198628" y="4104767"/>
            <a:ext cx="5525400" cy="264688"/>
          </a:xfrm>
        </p:spPr>
        <p:txBody>
          <a:bodyPr/>
          <a:lstStyle>
            <a:lvl1pPr>
              <a:defRPr sz="1400" i="0"/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2" name="Foliennummernplatzhalter 5">
            <a:extLst>
              <a:ext uri="{FF2B5EF4-FFF2-40B4-BE49-F238E27FC236}">
                <a16:creationId xmlns:a16="http://schemas.microsoft.com/office/drawing/2014/main" id="{149C953B-DDA1-BE4B-FC90-4C93BEA0D2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67018" y="63511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8231C7-71D0-41F5-A10E-F5A0BE5C431B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5" name="Text Placeholder 9">
            <a:extLst>
              <a:ext uri="{FF2B5EF4-FFF2-40B4-BE49-F238E27FC236}">
                <a16:creationId xmlns:a16="http://schemas.microsoft.com/office/drawing/2014/main" id="{375DAD24-EEC1-3524-C8E2-57FFFCD1A83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9524" y="338740"/>
            <a:ext cx="8684476" cy="343777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</a:t>
            </a:r>
            <a:r>
              <a:rPr lang="en-US" altLang="ko-KR" err="1"/>
              <a:t>Französisch</a:t>
            </a:r>
            <a:endParaRPr lang="en-US" altLang="ko-KR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ABB5B327-932D-686F-B4CB-588BCFAF2C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9524" y="682518"/>
            <a:ext cx="8684476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Deutsch</a:t>
            </a:r>
          </a:p>
        </p:txBody>
      </p:sp>
      <p:sp>
        <p:nvSpPr>
          <p:cNvPr id="7" name="Textplatzhalter 7">
            <a:extLst>
              <a:ext uri="{FF2B5EF4-FFF2-40B4-BE49-F238E27FC236}">
                <a16:creationId xmlns:a16="http://schemas.microsoft.com/office/drawing/2014/main" id="{135A6A4E-4DF6-DFD1-4379-0C9F2A899115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781569" y="3429000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© DFH-UFA</a:t>
            </a:r>
          </a:p>
        </p:txBody>
      </p:sp>
      <p:sp>
        <p:nvSpPr>
          <p:cNvPr id="9" name="Textplatzhalter 7">
            <a:extLst>
              <a:ext uri="{FF2B5EF4-FFF2-40B4-BE49-F238E27FC236}">
                <a16:creationId xmlns:a16="http://schemas.microsoft.com/office/drawing/2014/main" id="{3965CAAC-0D1C-1A37-089C-16D82EC035E3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4781569" y="5817857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© DFH-UFA</a:t>
            </a:r>
          </a:p>
        </p:txBody>
      </p:sp>
    </p:spTree>
    <p:extLst>
      <p:ext uri="{BB962C8B-B14F-4D97-AF65-F5344CB8AC3E}">
        <p14:creationId xmlns:p14="http://schemas.microsoft.com/office/powerpoint/2010/main" val="636617168"/>
      </p:ext>
    </p:extLst>
  </p:cSld>
  <p:clrMapOvr>
    <a:masterClrMapping/>
  </p:clrMapOvr>
  <p:transition spd="slow">
    <p:push dir="u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 zwei Bilder horizontal mit Text zweisprachig qu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526FB6F9-ED85-6B76-4772-0298E28542B8}"/>
              </a:ext>
            </a:extLst>
          </p:cNvPr>
          <p:cNvSpPr>
            <a:spLocks noGrp="1"/>
          </p:cNvSpPr>
          <p:nvPr>
            <p:ph sz="quarter" idx="29"/>
          </p:nvPr>
        </p:nvSpPr>
        <p:spPr>
          <a:xfrm>
            <a:off x="6174780" y="1384299"/>
            <a:ext cx="5542669" cy="2592101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441C44B-CBF0-3FB1-1D88-6B99D3C09C3B}"/>
              </a:ext>
            </a:extLst>
          </p:cNvPr>
          <p:cNvSpPr>
            <a:spLocks noGrp="1"/>
          </p:cNvSpPr>
          <p:nvPr>
            <p:ph sz="quarter" idx="28"/>
          </p:nvPr>
        </p:nvSpPr>
        <p:spPr>
          <a:xfrm>
            <a:off x="457200" y="1384375"/>
            <a:ext cx="5557838" cy="2592402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0" name="Textplatzhalter 11"/>
          <p:cNvSpPr>
            <a:spLocks noGrp="1"/>
          </p:cNvSpPr>
          <p:nvPr>
            <p:ph type="body" sz="quarter" idx="16" hasCustomPrompt="1"/>
          </p:nvPr>
        </p:nvSpPr>
        <p:spPr>
          <a:xfrm>
            <a:off x="457433" y="4153362"/>
            <a:ext cx="5559790" cy="296900"/>
          </a:xfrm>
        </p:spPr>
        <p:txBody>
          <a:bodyPr/>
          <a:lstStyle>
            <a:lvl1pPr>
              <a:defRPr sz="160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 Französisch</a:t>
            </a:r>
          </a:p>
        </p:txBody>
      </p:sp>
      <p:sp>
        <p:nvSpPr>
          <p:cNvPr id="11" name="Textplatzhalter 13"/>
          <p:cNvSpPr>
            <a:spLocks noGrp="1"/>
          </p:cNvSpPr>
          <p:nvPr>
            <p:ph type="body" sz="quarter" idx="17" hasCustomPrompt="1"/>
          </p:nvPr>
        </p:nvSpPr>
        <p:spPr>
          <a:xfrm>
            <a:off x="6163629" y="4137247"/>
            <a:ext cx="5560059" cy="297517"/>
          </a:xfrm>
        </p:spPr>
        <p:txBody>
          <a:bodyPr/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/>
              <a:t>Titel Deutsch</a:t>
            </a:r>
          </a:p>
        </p:txBody>
      </p:sp>
      <p:sp>
        <p:nvSpPr>
          <p:cNvPr id="31" name="Textplatzhalter 30"/>
          <p:cNvSpPr>
            <a:spLocks noGrp="1"/>
          </p:cNvSpPr>
          <p:nvPr>
            <p:ph type="body" sz="quarter" idx="19"/>
          </p:nvPr>
        </p:nvSpPr>
        <p:spPr>
          <a:xfrm>
            <a:off x="457200" y="4465760"/>
            <a:ext cx="5560061" cy="1491364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33" name="Textplatzhalter 32"/>
          <p:cNvSpPr>
            <a:spLocks noGrp="1"/>
          </p:cNvSpPr>
          <p:nvPr>
            <p:ph type="body" sz="quarter" idx="20" hasCustomPrompt="1"/>
          </p:nvPr>
        </p:nvSpPr>
        <p:spPr>
          <a:xfrm>
            <a:off x="6163629" y="4465759"/>
            <a:ext cx="5560060" cy="1491363"/>
          </a:xfrm>
        </p:spPr>
        <p:txBody>
          <a:bodyPr/>
          <a:lstStyle>
            <a:lvl1pPr>
              <a:defRPr sz="1400" i="0"/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2" name="Foliennummernplatzhalter 5">
            <a:extLst>
              <a:ext uri="{FF2B5EF4-FFF2-40B4-BE49-F238E27FC236}">
                <a16:creationId xmlns:a16="http://schemas.microsoft.com/office/drawing/2014/main" id="{72A25803-C4EB-3784-1A2C-6E83BF82F8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67018" y="63511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8231C7-71D0-41F5-A10E-F5A0BE5C431B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4" name="Text Placeholder 9">
            <a:extLst>
              <a:ext uri="{FF2B5EF4-FFF2-40B4-BE49-F238E27FC236}">
                <a16:creationId xmlns:a16="http://schemas.microsoft.com/office/drawing/2014/main" id="{D8E58B8A-BFF7-F77F-C88E-431DF19500A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9524" y="338740"/>
            <a:ext cx="8684476" cy="343777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</a:t>
            </a:r>
            <a:r>
              <a:rPr lang="en-US" altLang="ko-KR" err="1"/>
              <a:t>Französisch</a:t>
            </a:r>
            <a:endParaRPr lang="en-US" altLang="ko-KR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36E3700B-0B2B-C8BD-1418-4E55B7D4889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9524" y="682518"/>
            <a:ext cx="8684476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Deutsch</a:t>
            </a:r>
          </a:p>
        </p:txBody>
      </p:sp>
      <p:sp>
        <p:nvSpPr>
          <p:cNvPr id="7" name="Textplatzhalter 7">
            <a:extLst>
              <a:ext uri="{FF2B5EF4-FFF2-40B4-BE49-F238E27FC236}">
                <a16:creationId xmlns:a16="http://schemas.microsoft.com/office/drawing/2014/main" id="{E876194C-6D49-C306-A1B8-6D833663B1D9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784744" y="3711712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© DFH-UFA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71554ED0-7442-65E8-1211-1B31A4C91520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0487155" y="3711712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© DFH-UFA</a:t>
            </a:r>
          </a:p>
        </p:txBody>
      </p:sp>
    </p:spTree>
    <p:extLst>
      <p:ext uri="{BB962C8B-B14F-4D97-AF65-F5344CB8AC3E}">
        <p14:creationId xmlns:p14="http://schemas.microsoft.com/office/powerpoint/2010/main" val="2273913045"/>
      </p:ext>
    </p:extLst>
  </p:cSld>
  <p:clrMapOvr>
    <a:masterClrMapping/>
  </p:clrMapOvr>
  <p:transition spd="slow">
    <p:push dir="u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 vier BIlder mit Text zweisprachig qu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Bildplatzhalter 19"/>
          <p:cNvSpPr>
            <a:spLocks noGrp="1"/>
          </p:cNvSpPr>
          <p:nvPr>
            <p:ph type="pic" sz="quarter" idx="23"/>
          </p:nvPr>
        </p:nvSpPr>
        <p:spPr>
          <a:xfrm>
            <a:off x="460938" y="1247196"/>
            <a:ext cx="2776213" cy="2397704"/>
          </a:xfrm>
        </p:spPr>
        <p:txBody>
          <a:bodyPr/>
          <a:lstStyle/>
          <a:p>
            <a:endParaRPr lang="de-DE"/>
          </a:p>
        </p:txBody>
      </p:sp>
      <p:sp>
        <p:nvSpPr>
          <p:cNvPr id="21" name="Bildplatzhalter 19"/>
          <p:cNvSpPr>
            <a:spLocks noGrp="1"/>
          </p:cNvSpPr>
          <p:nvPr>
            <p:ph type="pic" sz="quarter" idx="24"/>
          </p:nvPr>
        </p:nvSpPr>
        <p:spPr>
          <a:xfrm>
            <a:off x="3277066" y="3658516"/>
            <a:ext cx="2793701" cy="2412712"/>
          </a:xfrm>
        </p:spPr>
        <p:txBody>
          <a:bodyPr/>
          <a:lstStyle/>
          <a:p>
            <a:endParaRPr lang="de-DE"/>
          </a:p>
        </p:txBody>
      </p:sp>
      <p:sp>
        <p:nvSpPr>
          <p:cNvPr id="22" name="Bildplatzhalter 19"/>
          <p:cNvSpPr>
            <a:spLocks noGrp="1"/>
          </p:cNvSpPr>
          <p:nvPr>
            <p:ph type="pic" sz="quarter" idx="25"/>
          </p:nvPr>
        </p:nvSpPr>
        <p:spPr>
          <a:xfrm>
            <a:off x="6103867" y="1234716"/>
            <a:ext cx="2783125" cy="2397963"/>
          </a:xfrm>
        </p:spPr>
        <p:txBody>
          <a:bodyPr/>
          <a:lstStyle/>
          <a:p>
            <a:endParaRPr lang="de-DE"/>
          </a:p>
        </p:txBody>
      </p:sp>
      <p:sp>
        <p:nvSpPr>
          <p:cNvPr id="23" name="Bildplatzhalter 19"/>
          <p:cNvSpPr>
            <a:spLocks noGrp="1"/>
          </p:cNvSpPr>
          <p:nvPr>
            <p:ph type="pic" sz="quarter" idx="26"/>
          </p:nvPr>
        </p:nvSpPr>
        <p:spPr>
          <a:xfrm>
            <a:off x="8900823" y="3658515"/>
            <a:ext cx="2816225" cy="2397849"/>
          </a:xfrm>
        </p:spPr>
        <p:txBody>
          <a:bodyPr/>
          <a:lstStyle/>
          <a:p>
            <a:endParaRPr lang="de-DE"/>
          </a:p>
        </p:txBody>
      </p:sp>
      <p:sp>
        <p:nvSpPr>
          <p:cNvPr id="25" name="Textplatzhalter 24"/>
          <p:cNvSpPr>
            <a:spLocks noGrp="1"/>
          </p:cNvSpPr>
          <p:nvPr>
            <p:ph type="body" sz="quarter" idx="27" hasCustomPrompt="1"/>
          </p:nvPr>
        </p:nvSpPr>
        <p:spPr>
          <a:xfrm>
            <a:off x="3421626" y="1238250"/>
            <a:ext cx="2521974" cy="2646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/>
              <a:t>Französischer Text</a:t>
            </a:r>
          </a:p>
        </p:txBody>
      </p:sp>
      <p:sp>
        <p:nvSpPr>
          <p:cNvPr id="26" name="Textplatzhalter 24"/>
          <p:cNvSpPr>
            <a:spLocks noGrp="1"/>
          </p:cNvSpPr>
          <p:nvPr>
            <p:ph type="body" sz="quarter" idx="28" hasCustomPrompt="1"/>
          </p:nvPr>
        </p:nvSpPr>
        <p:spPr>
          <a:xfrm>
            <a:off x="3432229" y="2304540"/>
            <a:ext cx="2521974" cy="264688"/>
          </a:xfrm>
        </p:spPr>
        <p:txBody>
          <a:bodyPr/>
          <a:lstStyle>
            <a:lvl1pPr>
              <a:defRPr i="0"/>
            </a:lvl1pPr>
          </a:lstStyle>
          <a:p>
            <a:pPr lvl="0"/>
            <a:r>
              <a:rPr lang="de-DE"/>
              <a:t>Deutscher Text</a:t>
            </a:r>
          </a:p>
        </p:txBody>
      </p:sp>
      <p:sp>
        <p:nvSpPr>
          <p:cNvPr id="34" name="Textplatzhalter 24"/>
          <p:cNvSpPr>
            <a:spLocks noGrp="1"/>
          </p:cNvSpPr>
          <p:nvPr>
            <p:ph type="body" sz="quarter" idx="36" hasCustomPrompt="1"/>
          </p:nvPr>
        </p:nvSpPr>
        <p:spPr>
          <a:xfrm>
            <a:off x="9027977" y="1247704"/>
            <a:ext cx="2521974" cy="2646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/>
              <a:t>Französischer Text</a:t>
            </a:r>
          </a:p>
        </p:txBody>
      </p:sp>
      <p:sp>
        <p:nvSpPr>
          <p:cNvPr id="35" name="Textplatzhalter 24"/>
          <p:cNvSpPr>
            <a:spLocks noGrp="1"/>
          </p:cNvSpPr>
          <p:nvPr>
            <p:ph type="body" sz="quarter" idx="37" hasCustomPrompt="1"/>
          </p:nvPr>
        </p:nvSpPr>
        <p:spPr>
          <a:xfrm>
            <a:off x="9038580" y="2313994"/>
            <a:ext cx="2521974" cy="264688"/>
          </a:xfrm>
        </p:spPr>
        <p:txBody>
          <a:bodyPr/>
          <a:lstStyle>
            <a:lvl1pPr>
              <a:defRPr i="1"/>
            </a:lvl1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kumimoji="0" lang="de-DE" sz="14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/>
                <a:cs typeface="+mn-cs"/>
              </a:rPr>
              <a:t>Deutscher Text</a:t>
            </a:r>
          </a:p>
        </p:txBody>
      </p:sp>
      <p:sp>
        <p:nvSpPr>
          <p:cNvPr id="37" name="Textplatzhalter 24"/>
          <p:cNvSpPr>
            <a:spLocks noGrp="1"/>
          </p:cNvSpPr>
          <p:nvPr>
            <p:ph type="body" sz="quarter" idx="39" hasCustomPrompt="1"/>
          </p:nvPr>
        </p:nvSpPr>
        <p:spPr>
          <a:xfrm>
            <a:off x="623267" y="3675132"/>
            <a:ext cx="2521974" cy="2646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/>
              <a:t>Französischer Text</a:t>
            </a:r>
          </a:p>
        </p:txBody>
      </p:sp>
      <p:sp>
        <p:nvSpPr>
          <p:cNvPr id="38" name="Textplatzhalter 24"/>
          <p:cNvSpPr>
            <a:spLocks noGrp="1"/>
          </p:cNvSpPr>
          <p:nvPr>
            <p:ph type="body" sz="quarter" idx="40" hasCustomPrompt="1"/>
          </p:nvPr>
        </p:nvSpPr>
        <p:spPr>
          <a:xfrm>
            <a:off x="623267" y="4727980"/>
            <a:ext cx="2521974" cy="264688"/>
          </a:xfrm>
        </p:spPr>
        <p:txBody>
          <a:bodyPr/>
          <a:lstStyle>
            <a:lvl1pPr>
              <a:defRPr i="0"/>
            </a:lvl1pPr>
          </a:lstStyle>
          <a:p>
            <a:pPr lvl="0"/>
            <a:r>
              <a:rPr lang="de-DE"/>
              <a:t>Deutscher Text</a:t>
            </a:r>
          </a:p>
        </p:txBody>
      </p:sp>
      <p:sp>
        <p:nvSpPr>
          <p:cNvPr id="40" name="Textplatzhalter 24"/>
          <p:cNvSpPr>
            <a:spLocks noGrp="1"/>
          </p:cNvSpPr>
          <p:nvPr>
            <p:ph type="body" sz="quarter" idx="42" hasCustomPrompt="1"/>
          </p:nvPr>
        </p:nvSpPr>
        <p:spPr>
          <a:xfrm>
            <a:off x="6222355" y="3675132"/>
            <a:ext cx="2521974" cy="2646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/>
              <a:t>Französischer Text</a:t>
            </a:r>
          </a:p>
        </p:txBody>
      </p:sp>
      <p:sp>
        <p:nvSpPr>
          <p:cNvPr id="41" name="Textplatzhalter 24"/>
          <p:cNvSpPr>
            <a:spLocks noGrp="1"/>
          </p:cNvSpPr>
          <p:nvPr>
            <p:ph type="body" sz="quarter" idx="43" hasCustomPrompt="1"/>
          </p:nvPr>
        </p:nvSpPr>
        <p:spPr>
          <a:xfrm>
            <a:off x="6227261" y="4725924"/>
            <a:ext cx="2521974" cy="264688"/>
          </a:xfrm>
        </p:spPr>
        <p:txBody>
          <a:bodyPr/>
          <a:lstStyle>
            <a:lvl1pPr>
              <a:defRPr i="1"/>
            </a:lvl1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kumimoji="0" lang="de-DE" sz="14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/>
                <a:cs typeface="+mn-cs"/>
              </a:rPr>
              <a:t>Deutscher Text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2FEC292-8D85-BF85-AD46-D34654FE46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67018" y="63511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8231C7-71D0-41F5-A10E-F5A0BE5C431B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B793DAB9-340C-6BDC-25A9-8BBE9F05112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9524" y="338740"/>
            <a:ext cx="8684476" cy="343777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</a:t>
            </a:r>
            <a:r>
              <a:rPr lang="en-US" altLang="ko-KR" err="1"/>
              <a:t>Französisch</a:t>
            </a:r>
            <a:endParaRPr lang="en-US" altLang="ko-KR"/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A6BE6949-0480-97E0-B133-157D957C88C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9524" y="682518"/>
            <a:ext cx="8684476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Deutsch</a:t>
            </a:r>
          </a:p>
        </p:txBody>
      </p:sp>
      <p:sp>
        <p:nvSpPr>
          <p:cNvPr id="9" name="Textplatzhalter 7">
            <a:extLst>
              <a:ext uri="{FF2B5EF4-FFF2-40B4-BE49-F238E27FC236}">
                <a16:creationId xmlns:a16="http://schemas.microsoft.com/office/drawing/2014/main" id="{34D11D38-D8F7-F4BC-461A-7376E2AA9E7A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2006857" y="3367991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© DFH-UFA</a:t>
            </a:r>
          </a:p>
        </p:txBody>
      </p:sp>
      <p:sp>
        <p:nvSpPr>
          <p:cNvPr id="10" name="Textplatzhalter 7">
            <a:extLst>
              <a:ext uri="{FF2B5EF4-FFF2-40B4-BE49-F238E27FC236}">
                <a16:creationId xmlns:a16="http://schemas.microsoft.com/office/drawing/2014/main" id="{42A0A34D-BA6B-B606-7069-50D75492DD25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7656698" y="3367991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© DFH-UFA</a:t>
            </a:r>
          </a:p>
        </p:txBody>
      </p:sp>
      <p:sp>
        <p:nvSpPr>
          <p:cNvPr id="11" name="Textplatzhalter 7">
            <a:extLst>
              <a:ext uri="{FF2B5EF4-FFF2-40B4-BE49-F238E27FC236}">
                <a16:creationId xmlns:a16="http://schemas.microsoft.com/office/drawing/2014/main" id="{53DBBEC1-8876-F747-709A-113104F8DB8B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4840473" y="5806540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© DFH-UFA</a:t>
            </a:r>
          </a:p>
        </p:txBody>
      </p:sp>
      <p:sp>
        <p:nvSpPr>
          <p:cNvPr id="12" name="Textplatzhalter 7">
            <a:extLst>
              <a:ext uri="{FF2B5EF4-FFF2-40B4-BE49-F238E27FC236}">
                <a16:creationId xmlns:a16="http://schemas.microsoft.com/office/drawing/2014/main" id="{8B160EC7-FC30-E708-59B7-2F2A9711A544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10486754" y="5791676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© DFH-UFA</a:t>
            </a:r>
          </a:p>
        </p:txBody>
      </p:sp>
    </p:spTree>
    <p:extLst>
      <p:ext uri="{BB962C8B-B14F-4D97-AF65-F5344CB8AC3E}">
        <p14:creationId xmlns:p14="http://schemas.microsoft.com/office/powerpoint/2010/main" val="1301330633"/>
      </p:ext>
    </p:extLst>
  </p:cSld>
  <p:clrMapOvr>
    <a:masterClrMapping/>
  </p:clrMapOvr>
  <p:transition spd="slow">
    <p:push dir="u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 eine Tabelle mit Beschriftung zweisprach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5D3EC9F7-9E0B-AE32-D12C-0CAA606F3027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466174" y="1188990"/>
            <a:ext cx="11249115" cy="4427586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7" name="Textplatzhalter 7"/>
          <p:cNvSpPr>
            <a:spLocks noGrp="1"/>
          </p:cNvSpPr>
          <p:nvPr>
            <p:ph type="body" sz="quarter" idx="22" hasCustomPrompt="1"/>
          </p:nvPr>
        </p:nvSpPr>
        <p:spPr>
          <a:xfrm>
            <a:off x="471152" y="5640066"/>
            <a:ext cx="11244138" cy="264688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accent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Beschreibung Tabelle Französisch</a:t>
            </a:r>
          </a:p>
        </p:txBody>
      </p:sp>
      <p:sp>
        <p:nvSpPr>
          <p:cNvPr id="18" name="Textplatzhalter 7"/>
          <p:cNvSpPr>
            <a:spLocks noGrp="1"/>
          </p:cNvSpPr>
          <p:nvPr>
            <p:ph type="body" sz="quarter" idx="23" hasCustomPrompt="1"/>
          </p:nvPr>
        </p:nvSpPr>
        <p:spPr>
          <a:xfrm>
            <a:off x="471152" y="5861784"/>
            <a:ext cx="11244138" cy="264688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accent2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Beschreibung Tabelle Deutsch</a:t>
            </a:r>
          </a:p>
        </p:txBody>
      </p:sp>
      <p:sp>
        <p:nvSpPr>
          <p:cNvPr id="2" name="Foliennummernplatzhalter 5">
            <a:extLst>
              <a:ext uri="{FF2B5EF4-FFF2-40B4-BE49-F238E27FC236}">
                <a16:creationId xmlns:a16="http://schemas.microsoft.com/office/drawing/2014/main" id="{C17FE3FE-5264-5A5F-62D9-B89EAAF2D6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67018" y="63511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8231C7-71D0-41F5-A10E-F5A0BE5C431B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1A66A72B-13CA-2328-6D01-E64D1F37F7E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9524" y="338740"/>
            <a:ext cx="8684476" cy="343777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</a:t>
            </a:r>
            <a:r>
              <a:rPr lang="en-US" altLang="ko-KR" err="1"/>
              <a:t>Französisch</a:t>
            </a:r>
            <a:endParaRPr lang="en-US" altLang="ko-KR"/>
          </a:p>
        </p:txBody>
      </p:sp>
      <p:sp>
        <p:nvSpPr>
          <p:cNvPr id="5" name="Text Placeholder 9">
            <a:extLst>
              <a:ext uri="{FF2B5EF4-FFF2-40B4-BE49-F238E27FC236}">
                <a16:creationId xmlns:a16="http://schemas.microsoft.com/office/drawing/2014/main" id="{6EDBAECC-EF5A-1505-F354-FBF7FC91E60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9524" y="682518"/>
            <a:ext cx="8684476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Deutsch</a:t>
            </a:r>
          </a:p>
        </p:txBody>
      </p:sp>
      <p:sp>
        <p:nvSpPr>
          <p:cNvPr id="6" name="Textplatzhalter 7">
            <a:extLst>
              <a:ext uri="{FF2B5EF4-FFF2-40B4-BE49-F238E27FC236}">
                <a16:creationId xmlns:a16="http://schemas.microsoft.com/office/drawing/2014/main" id="{DFF5195A-52F3-DA7B-59D3-1627A7221D44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0479924" y="5330403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© DFH-UFA</a:t>
            </a:r>
          </a:p>
        </p:txBody>
      </p:sp>
    </p:spTree>
    <p:extLst>
      <p:ext uri="{BB962C8B-B14F-4D97-AF65-F5344CB8AC3E}">
        <p14:creationId xmlns:p14="http://schemas.microsoft.com/office/powerpoint/2010/main" val="2492596912"/>
      </p:ext>
    </p:extLst>
  </p:cSld>
  <p:clrMapOvr>
    <a:masterClrMapping/>
  </p:clrMapOvr>
  <p:transition spd="slow">
    <p:push dir="u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 zwei Diagramme mit Beschriftung zweisprach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Inhaltsplatzhalter 8">
            <a:extLst>
              <a:ext uri="{FF2B5EF4-FFF2-40B4-BE49-F238E27FC236}">
                <a16:creationId xmlns:a16="http://schemas.microsoft.com/office/drawing/2014/main" id="{85B7C6B5-DA7B-239D-D510-32D7E45DBDFD}"/>
              </a:ext>
            </a:extLst>
          </p:cNvPr>
          <p:cNvSpPr>
            <a:spLocks noGrp="1"/>
          </p:cNvSpPr>
          <p:nvPr>
            <p:ph sz="quarter" idx="29"/>
          </p:nvPr>
        </p:nvSpPr>
        <p:spPr>
          <a:xfrm>
            <a:off x="459523" y="1212850"/>
            <a:ext cx="5488839" cy="4403725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7" name="Textplatzhalter 7"/>
          <p:cNvSpPr>
            <a:spLocks noGrp="1"/>
          </p:cNvSpPr>
          <p:nvPr>
            <p:ph type="body" sz="quarter" idx="22" hasCustomPrompt="1"/>
          </p:nvPr>
        </p:nvSpPr>
        <p:spPr>
          <a:xfrm>
            <a:off x="453900" y="5640066"/>
            <a:ext cx="5495026" cy="264688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accent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Beschreibung Diagramm Französisch</a:t>
            </a:r>
          </a:p>
        </p:txBody>
      </p:sp>
      <p:sp>
        <p:nvSpPr>
          <p:cNvPr id="18" name="Textplatzhalter 7"/>
          <p:cNvSpPr>
            <a:spLocks noGrp="1"/>
          </p:cNvSpPr>
          <p:nvPr>
            <p:ph type="body" sz="quarter" idx="23" hasCustomPrompt="1"/>
          </p:nvPr>
        </p:nvSpPr>
        <p:spPr>
          <a:xfrm>
            <a:off x="453900" y="5861784"/>
            <a:ext cx="5498326" cy="264688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accent2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Beschreibung Diagramm Deutsch</a:t>
            </a:r>
          </a:p>
        </p:txBody>
      </p:sp>
      <p:sp>
        <p:nvSpPr>
          <p:cNvPr id="6" name="Textplatzhalter 7">
            <a:extLst>
              <a:ext uri="{FF2B5EF4-FFF2-40B4-BE49-F238E27FC236}">
                <a16:creationId xmlns:a16="http://schemas.microsoft.com/office/drawing/2014/main" id="{0A49F65C-EED4-AA72-D5F6-19A1B5CAA5BF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239776" y="5640066"/>
            <a:ext cx="5495026" cy="264688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accent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Beschreibung Diagramm Französisch</a:t>
            </a:r>
          </a:p>
        </p:txBody>
      </p:sp>
      <p:sp>
        <p:nvSpPr>
          <p:cNvPr id="7" name="Textplatzhalter 7">
            <a:extLst>
              <a:ext uri="{FF2B5EF4-FFF2-40B4-BE49-F238E27FC236}">
                <a16:creationId xmlns:a16="http://schemas.microsoft.com/office/drawing/2014/main" id="{3469D50A-2B0A-417D-67F2-71F30BA85363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239776" y="5861784"/>
            <a:ext cx="5498326" cy="264688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accent2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Beschreibung Diagramm Deutsch</a:t>
            </a:r>
          </a:p>
        </p:txBody>
      </p:sp>
      <p:sp>
        <p:nvSpPr>
          <p:cNvPr id="10" name="Inhaltsplatzhalter 8">
            <a:extLst>
              <a:ext uri="{FF2B5EF4-FFF2-40B4-BE49-F238E27FC236}">
                <a16:creationId xmlns:a16="http://schemas.microsoft.com/office/drawing/2014/main" id="{D2431A0C-7297-C8B9-44DE-1773580DC579}"/>
              </a:ext>
            </a:extLst>
          </p:cNvPr>
          <p:cNvSpPr>
            <a:spLocks noGrp="1"/>
          </p:cNvSpPr>
          <p:nvPr>
            <p:ph sz="quarter" idx="30"/>
          </p:nvPr>
        </p:nvSpPr>
        <p:spPr>
          <a:xfrm>
            <a:off x="6244537" y="1212735"/>
            <a:ext cx="5494338" cy="4403725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2" name="Foliennummernplatzhalter 5">
            <a:extLst>
              <a:ext uri="{FF2B5EF4-FFF2-40B4-BE49-F238E27FC236}">
                <a16:creationId xmlns:a16="http://schemas.microsoft.com/office/drawing/2014/main" id="{CC115192-34C0-D9C9-C742-4E9BC248A7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67018" y="63511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8231C7-71D0-41F5-A10E-F5A0BE5C431B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0A2658E6-9736-9BB5-061C-8DEAA00AE76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9524" y="338740"/>
            <a:ext cx="8684476" cy="343777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</a:t>
            </a:r>
            <a:r>
              <a:rPr lang="en-US" altLang="ko-KR" err="1"/>
              <a:t>Französisch</a:t>
            </a:r>
            <a:endParaRPr lang="en-US" altLang="ko-KR"/>
          </a:p>
        </p:txBody>
      </p:sp>
      <p:sp>
        <p:nvSpPr>
          <p:cNvPr id="4" name="Text Placeholder 9">
            <a:extLst>
              <a:ext uri="{FF2B5EF4-FFF2-40B4-BE49-F238E27FC236}">
                <a16:creationId xmlns:a16="http://schemas.microsoft.com/office/drawing/2014/main" id="{333943B1-D189-8DA4-5DC9-A67F939CD1F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9524" y="682518"/>
            <a:ext cx="8684476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Deutsch</a:t>
            </a:r>
          </a:p>
        </p:txBody>
      </p:sp>
      <p:sp>
        <p:nvSpPr>
          <p:cNvPr id="5" name="Textplatzhalter 7">
            <a:extLst>
              <a:ext uri="{FF2B5EF4-FFF2-40B4-BE49-F238E27FC236}">
                <a16:creationId xmlns:a16="http://schemas.microsoft.com/office/drawing/2014/main" id="{01BF7695-A593-792E-B9EF-20F989D20A9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717170" y="5351772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© DFH-UFA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224DA46D-9ACC-FFA3-5F3D-4E9B80DF9923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0508581" y="5363575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© DFH-UFA</a:t>
            </a:r>
          </a:p>
        </p:txBody>
      </p:sp>
    </p:spTree>
    <p:extLst>
      <p:ext uri="{BB962C8B-B14F-4D97-AF65-F5344CB8AC3E}">
        <p14:creationId xmlns:p14="http://schemas.microsoft.com/office/powerpoint/2010/main" val="2019154660"/>
      </p:ext>
    </p:extLst>
  </p:cSld>
  <p:clrMapOvr>
    <a:masterClrMapping/>
  </p:clrMapOvr>
  <p:transition spd="slow">
    <p:push dir="u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pressum leer - Bild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/>
          <p:cNvSpPr/>
          <p:nvPr userDrawn="1"/>
        </p:nvSpPr>
        <p:spPr>
          <a:xfrm>
            <a:off x="0" y="0"/>
            <a:ext cx="6090070" cy="6858000"/>
          </a:xfrm>
          <a:prstGeom prst="rect">
            <a:avLst/>
          </a:prstGeom>
          <a:solidFill>
            <a:srgbClr val="009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6558224" y="3506541"/>
            <a:ext cx="4075363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Deutsch</a:t>
            </a:r>
          </a:p>
        </p:txBody>
      </p:sp>
      <p:sp>
        <p:nvSpPr>
          <p:cNvPr id="5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6558224" y="2998122"/>
            <a:ext cx="4075363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err="1"/>
              <a:t>Überschrift</a:t>
            </a:r>
            <a:r>
              <a:rPr lang="en-US" altLang="ko-KR"/>
              <a:t> </a:t>
            </a:r>
            <a:r>
              <a:rPr lang="en-US" altLang="ko-KR" err="1"/>
              <a:t>Französisch</a:t>
            </a: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21242578"/>
      </p:ext>
    </p:extLst>
  </p:cSld>
  <p:clrMapOvr>
    <a:masterClrMapping/>
  </p:clrMapOvr>
  <p:transition spd="slow">
    <p:push dir="u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pressum fertig - Bild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/>
          <p:cNvSpPr/>
          <p:nvPr userDrawn="1"/>
        </p:nvSpPr>
        <p:spPr>
          <a:xfrm>
            <a:off x="-262" y="0"/>
            <a:ext cx="6090070" cy="6858000"/>
          </a:xfrm>
          <a:prstGeom prst="rect">
            <a:avLst/>
          </a:prstGeom>
          <a:solidFill>
            <a:srgbClr val="009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2" name="Gruppierung 10">
            <a:extLst>
              <a:ext uri="{FF2B5EF4-FFF2-40B4-BE49-F238E27FC236}">
                <a16:creationId xmlns:a16="http://schemas.microsoft.com/office/drawing/2014/main" id="{F0CE4234-3B2A-C325-853F-7E5CA0097295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2223989" y="1206692"/>
            <a:ext cx="7725938" cy="2343150"/>
            <a:chOff x="939800" y="2433407"/>
            <a:chExt cx="10301245" cy="3124200"/>
          </a:xfrm>
        </p:grpSpPr>
        <p:pic>
          <p:nvPicPr>
            <p:cNvPr id="3" name="Bild 8">
              <a:extLst>
                <a:ext uri="{FF2B5EF4-FFF2-40B4-BE49-F238E27FC236}">
                  <a16:creationId xmlns:a16="http://schemas.microsoft.com/office/drawing/2014/main" id="{2D172FB8-FE7B-6A76-C14A-549AA69DFDA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50091"/>
            <a:stretch/>
          </p:blipFill>
          <p:spPr>
            <a:xfrm>
              <a:off x="6094223" y="2433407"/>
              <a:ext cx="5146822" cy="3124200"/>
            </a:xfrm>
            <a:prstGeom prst="rect">
              <a:avLst/>
            </a:prstGeom>
          </p:spPr>
        </p:pic>
        <p:pic>
          <p:nvPicPr>
            <p:cNvPr id="6" name="Bild 9">
              <a:extLst>
                <a:ext uri="{FF2B5EF4-FFF2-40B4-BE49-F238E27FC236}">
                  <a16:creationId xmlns:a16="http://schemas.microsoft.com/office/drawing/2014/main" id="{73C73FF1-4A31-BDEC-C0E1-9D0372A1903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r="50017"/>
            <a:stretch/>
          </p:blipFill>
          <p:spPr>
            <a:xfrm>
              <a:off x="939800" y="2433407"/>
              <a:ext cx="5154423" cy="3124200"/>
            </a:xfrm>
            <a:prstGeom prst="rect">
              <a:avLst/>
            </a:prstGeom>
          </p:spPr>
        </p:pic>
      </p:grpSp>
      <p:sp>
        <p:nvSpPr>
          <p:cNvPr id="8" name="Textfeld 7">
            <a:extLst>
              <a:ext uri="{FF2B5EF4-FFF2-40B4-BE49-F238E27FC236}">
                <a16:creationId xmlns:a16="http://schemas.microsoft.com/office/drawing/2014/main" id="{30A61CE2-8134-C8F0-D1A0-F30F1247B136}"/>
              </a:ext>
            </a:extLst>
          </p:cNvPr>
          <p:cNvSpPr txBox="1"/>
          <p:nvPr userDrawn="1"/>
        </p:nvSpPr>
        <p:spPr>
          <a:xfrm>
            <a:off x="656463" y="4731633"/>
            <a:ext cx="5083286" cy="369332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2400" i="0">
                <a:solidFill>
                  <a:schemeClr val="bg1"/>
                </a:solidFill>
              </a:rPr>
              <a:t>Merci de </a:t>
            </a:r>
            <a:r>
              <a:rPr lang="de-DE" sz="2400" i="0" err="1">
                <a:solidFill>
                  <a:schemeClr val="bg1"/>
                </a:solidFill>
              </a:rPr>
              <a:t>votre</a:t>
            </a:r>
            <a:r>
              <a:rPr lang="de-DE" sz="2400" i="0">
                <a:solidFill>
                  <a:schemeClr val="bg1"/>
                </a:solidFill>
              </a:rPr>
              <a:t> </a:t>
            </a:r>
            <a:r>
              <a:rPr lang="de-DE" sz="2400" i="0" err="1">
                <a:solidFill>
                  <a:schemeClr val="bg1"/>
                </a:solidFill>
              </a:rPr>
              <a:t>attention</a:t>
            </a:r>
            <a:r>
              <a:rPr lang="de-DE" sz="2400" i="0">
                <a:solidFill>
                  <a:schemeClr val="bg1"/>
                </a:solidFill>
              </a:rPr>
              <a:t> !</a:t>
            </a:r>
          </a:p>
        </p:txBody>
      </p:sp>
      <p:pic>
        <p:nvPicPr>
          <p:cNvPr id="9" name="Bild 6">
            <a:extLst>
              <a:ext uri="{FF2B5EF4-FFF2-40B4-BE49-F238E27FC236}">
                <a16:creationId xmlns:a16="http://schemas.microsoft.com/office/drawing/2014/main" id="{D867F399-8F65-B237-2664-99E60325098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56463" y="3912086"/>
            <a:ext cx="597577" cy="571595"/>
          </a:xfrm>
          <a:prstGeom prst="rect">
            <a:avLst/>
          </a:prstGeom>
        </p:spPr>
      </p:pic>
      <p:pic>
        <p:nvPicPr>
          <p:cNvPr id="10" name="Bild 7" descr="qr-code.png">
            <a:extLst>
              <a:ext uri="{FF2B5EF4-FFF2-40B4-BE49-F238E27FC236}">
                <a16:creationId xmlns:a16="http://schemas.microsoft.com/office/drawing/2014/main" id="{BD7C3629-3698-CDFC-E8C3-498346EE36E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07845" y="5543072"/>
            <a:ext cx="921922" cy="921922"/>
          </a:xfrm>
          <a:prstGeom prst="rect">
            <a:avLst/>
          </a:prstGeom>
        </p:spPr>
      </p:pic>
      <p:sp>
        <p:nvSpPr>
          <p:cNvPr id="11" name="Textfeld 10">
            <a:extLst>
              <a:ext uri="{FF2B5EF4-FFF2-40B4-BE49-F238E27FC236}">
                <a16:creationId xmlns:a16="http://schemas.microsoft.com/office/drawing/2014/main" id="{9D80EAA4-DEB9-1F42-B427-A29C2E464718}"/>
              </a:ext>
            </a:extLst>
          </p:cNvPr>
          <p:cNvSpPr txBox="1"/>
          <p:nvPr userDrawn="1"/>
        </p:nvSpPr>
        <p:spPr>
          <a:xfrm>
            <a:off x="656463" y="5296140"/>
            <a:ext cx="5083286" cy="369332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/>
          <a:p>
            <a:r>
              <a:rPr lang="de-DE" sz="2400">
                <a:solidFill>
                  <a:schemeClr val="bg1"/>
                </a:solidFill>
              </a:rPr>
              <a:t>Vielen Dank für Ihre Aufmerksamkeit!</a:t>
            </a:r>
          </a:p>
        </p:txBody>
      </p:sp>
      <p:sp>
        <p:nvSpPr>
          <p:cNvPr id="12" name="Textplatzhalter 11">
            <a:extLst>
              <a:ext uri="{FF2B5EF4-FFF2-40B4-BE49-F238E27FC236}">
                <a16:creationId xmlns:a16="http://schemas.microsoft.com/office/drawing/2014/main" id="{EB31D312-F45B-94FA-26EF-B4794F588144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450660" y="3912086"/>
            <a:ext cx="4848075" cy="2045224"/>
          </a:xfrm>
        </p:spPr>
        <p:txBody>
          <a:bodyPr/>
          <a:lstStyle/>
          <a:p>
            <a:r>
              <a:rPr lang="de-DE" err="1"/>
              <a:t>Université</a:t>
            </a:r>
            <a:r>
              <a:rPr lang="de-DE"/>
              <a:t> franco-allemande</a:t>
            </a:r>
          </a:p>
          <a:p>
            <a:r>
              <a:rPr lang="de-DE"/>
              <a:t>Deutsch-Französische Hochschule </a:t>
            </a:r>
          </a:p>
          <a:p>
            <a:endParaRPr lang="de-DE"/>
          </a:p>
          <a:p>
            <a:r>
              <a:rPr lang="de-DE"/>
              <a:t>Villa Europa · </a:t>
            </a:r>
            <a:r>
              <a:rPr lang="de-DE" err="1"/>
              <a:t>Kohlweg</a:t>
            </a:r>
            <a:r>
              <a:rPr lang="de-DE"/>
              <a:t> 7 · 66123 Saarbrücken</a:t>
            </a:r>
          </a:p>
          <a:p>
            <a:r>
              <a:rPr lang="cs-CZ"/>
              <a:t>Tel.: +49 681 93812 - 100</a:t>
            </a:r>
          </a:p>
          <a:p>
            <a:r>
              <a:rPr lang="cs-CZ">
                <a:hlinkClick r:id="rId6"/>
              </a:rPr>
              <a:t>info@dfh-ufa.org</a:t>
            </a:r>
            <a:endParaRPr lang="cs-CZ"/>
          </a:p>
          <a:p>
            <a:r>
              <a:rPr lang="cs-CZ">
                <a:hlinkClick r:id="rId7"/>
              </a:rPr>
              <a:t>www.dfh-ufa.org</a:t>
            </a:r>
            <a:endParaRPr lang="cs-CZ"/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4C79D0FD-3022-83B6-54F7-BD74604C969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0908"/>
          <a:stretch/>
        </p:blipFill>
        <p:spPr>
          <a:xfrm>
            <a:off x="6398406" y="5957310"/>
            <a:ext cx="1778943" cy="533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716964"/>
      </p:ext>
    </p:extLst>
  </p:cSld>
  <p:clrMapOvr>
    <a:masterClrMapping/>
  </p:clrMapOvr>
  <p:transition spd="slow">
    <p:push dir="u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6858001"/>
          </a:xfrm>
        </p:spPr>
        <p:txBody>
          <a:bodyPr/>
          <a:lstStyle>
            <a:lvl1pPr algn="ctr">
              <a:defRPr/>
            </a:lvl1pPr>
          </a:lstStyle>
          <a:p>
            <a:r>
              <a:rPr lang="de-DE" dirty="0"/>
              <a:t>Bild durch Klicken auf Symbol hinzufügen</a:t>
            </a:r>
          </a:p>
        </p:txBody>
      </p:sp>
      <p:sp>
        <p:nvSpPr>
          <p:cNvPr id="7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3217654" y="3853963"/>
            <a:ext cx="8364742" cy="614390"/>
          </a:xfrm>
          <a:solidFill>
            <a:schemeClr val="accent1"/>
          </a:solidFill>
          <a:ln>
            <a:noFill/>
          </a:ln>
        </p:spPr>
        <p:txBody>
          <a:bodyPr wrap="square" lIns="72000" tIns="72000" rIns="72000" bIns="0" anchor="ctr" anchorCtr="0">
            <a:spAutoFit/>
          </a:bodyPr>
          <a:lstStyle>
            <a:lvl1pPr algn="r">
              <a:defRPr sz="4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Titelzeile Französisch</a:t>
            </a:r>
          </a:p>
        </p:txBody>
      </p:sp>
      <p:sp>
        <p:nvSpPr>
          <p:cNvPr id="8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6909759" y="4539213"/>
            <a:ext cx="4672637" cy="257951"/>
          </a:xfrm>
          <a:solidFill>
            <a:schemeClr val="accent1"/>
          </a:solidFill>
          <a:ln>
            <a:noFill/>
          </a:ln>
        </p:spPr>
        <p:txBody>
          <a:bodyPr wrap="square" lIns="72000" tIns="36000" rIns="72000" bIns="0" anchor="ctr" anchorCtr="0"/>
          <a:lstStyle>
            <a:lvl1pPr algn="r"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de-DE" dirty="0"/>
              <a:t>Untertitel Französisch</a:t>
            </a:r>
          </a:p>
        </p:txBody>
      </p:sp>
      <p:sp>
        <p:nvSpPr>
          <p:cNvPr id="9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4002657" y="5073037"/>
            <a:ext cx="7579743" cy="614390"/>
          </a:xfrm>
          <a:solidFill>
            <a:schemeClr val="accent2"/>
          </a:solidFill>
          <a:ln>
            <a:noFill/>
          </a:ln>
        </p:spPr>
        <p:txBody>
          <a:bodyPr wrap="square" lIns="72000" tIns="72000" rIns="72000" bIns="0" anchor="ctr" anchorCtr="0"/>
          <a:lstStyle>
            <a:lvl1pPr algn="r">
              <a:defRPr sz="4400">
                <a:solidFill>
                  <a:srgbClr val="FFFFFF"/>
                </a:solidFill>
              </a:defRPr>
            </a:lvl1pPr>
          </a:lstStyle>
          <a:p>
            <a:pPr lvl="0"/>
            <a:r>
              <a:rPr lang="de-DE" dirty="0"/>
              <a:t>Titelzeile Deutsch</a:t>
            </a:r>
          </a:p>
        </p:txBody>
      </p:sp>
      <p:sp>
        <p:nvSpPr>
          <p:cNvPr id="11" name="Textplatzhalt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6970144" y="5758287"/>
            <a:ext cx="4612252" cy="257951"/>
          </a:xfrm>
          <a:solidFill>
            <a:schemeClr val="accent2"/>
          </a:solidFill>
          <a:ln>
            <a:noFill/>
          </a:ln>
        </p:spPr>
        <p:txBody>
          <a:bodyPr wrap="square" lIns="72000" tIns="36000" rIns="72000" bIns="0"/>
          <a:lstStyle>
            <a:lvl1pPr algn="r"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de-DE" dirty="0"/>
              <a:t>Untertitel Deutsch</a:t>
            </a:r>
          </a:p>
        </p:txBody>
      </p:sp>
    </p:spTree>
    <p:extLst>
      <p:ext uri="{BB962C8B-B14F-4D97-AF65-F5344CB8AC3E}">
        <p14:creationId xmlns:p14="http://schemas.microsoft.com/office/powerpoint/2010/main" val="1018187076"/>
      </p:ext>
    </p:extLst>
  </p:cSld>
  <p:clrMapOvr>
    <a:masterClrMapping/>
  </p:clrMapOvr>
  <p:transition spd="slow">
    <p:push dir="u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Bild 14"/>
          <p:cNvPicPr>
            <a:picLocks noChangeAspect="1"/>
          </p:cNvPicPr>
          <p:nvPr userDrawn="1"/>
        </p:nvPicPr>
        <p:blipFill rotWithShape="1">
          <a:blip r:embed="rId2"/>
          <a:srcRect t="9398" b="48669"/>
          <a:stretch/>
        </p:blipFill>
        <p:spPr>
          <a:xfrm>
            <a:off x="797368" y="0"/>
            <a:ext cx="8488145" cy="3435282"/>
          </a:xfrm>
          <a:prstGeom prst="rect">
            <a:avLst/>
          </a:prstGeom>
        </p:spPr>
      </p:pic>
      <p:sp>
        <p:nvSpPr>
          <p:cNvPr id="5" name="Rectangle 8"/>
          <p:cNvSpPr/>
          <p:nvPr userDrawn="1"/>
        </p:nvSpPr>
        <p:spPr>
          <a:xfrm>
            <a:off x="0" y="3435282"/>
            <a:ext cx="12192000" cy="3427632"/>
          </a:xfrm>
          <a:prstGeom prst="rect">
            <a:avLst/>
          </a:prstGeom>
          <a:solidFill>
            <a:srgbClr val="009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16" name="Bild 15"/>
          <p:cNvPicPr>
            <a:picLocks noChangeAspect="1"/>
          </p:cNvPicPr>
          <p:nvPr userDrawn="1"/>
        </p:nvPicPr>
        <p:blipFill rotWithShape="1">
          <a:blip r:embed="rId3"/>
          <a:srcRect t="51219" b="6889"/>
          <a:stretch/>
        </p:blipFill>
        <p:spPr>
          <a:xfrm>
            <a:off x="797368" y="3426145"/>
            <a:ext cx="8488145" cy="3431855"/>
          </a:xfrm>
          <a:prstGeom prst="rect">
            <a:avLst/>
          </a:prstGeom>
        </p:spPr>
      </p:pic>
      <p:sp>
        <p:nvSpPr>
          <p:cNvPr id="7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6092352" y="3934540"/>
            <a:ext cx="5490047" cy="656590"/>
          </a:xfrm>
          <a:solidFill>
            <a:schemeClr val="bg1"/>
          </a:solidFill>
        </p:spPr>
        <p:txBody>
          <a:bodyPr/>
          <a:lstStyle>
            <a:lvl1pPr algn="r">
              <a:defRPr sz="440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Titelzeile Französisch</a:t>
            </a:r>
          </a:p>
        </p:txBody>
      </p:sp>
      <p:sp>
        <p:nvSpPr>
          <p:cNvPr id="8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6092352" y="4573421"/>
            <a:ext cx="5490048" cy="313932"/>
          </a:xfrm>
          <a:solidFill>
            <a:schemeClr val="bg1"/>
          </a:solidFill>
        </p:spPr>
        <p:txBody>
          <a:bodyPr/>
          <a:lstStyle>
            <a:lvl1pPr algn="r">
              <a:defRPr sz="180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Untertitel Französisch</a:t>
            </a:r>
          </a:p>
        </p:txBody>
      </p:sp>
      <p:sp>
        <p:nvSpPr>
          <p:cNvPr id="9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7099540" y="5146397"/>
            <a:ext cx="4482859" cy="656590"/>
          </a:xfrm>
          <a:solidFill>
            <a:schemeClr val="bg1"/>
          </a:solidFill>
        </p:spPr>
        <p:txBody>
          <a:bodyPr/>
          <a:lstStyle>
            <a:lvl1pPr algn="r">
              <a:defRPr sz="44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 dirty="0"/>
              <a:t>Titelzeile Deutsch</a:t>
            </a:r>
          </a:p>
        </p:txBody>
      </p:sp>
      <p:sp>
        <p:nvSpPr>
          <p:cNvPr id="11" name="Textplatzhalt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7099534" y="5770856"/>
            <a:ext cx="4482859" cy="313932"/>
          </a:xfrm>
          <a:solidFill>
            <a:schemeClr val="bg1"/>
          </a:solidFill>
        </p:spPr>
        <p:txBody>
          <a:bodyPr/>
          <a:lstStyle>
            <a:lvl1pPr algn="r">
              <a:defRPr sz="18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 dirty="0"/>
              <a:t>Untertitel Deutsch</a:t>
            </a:r>
          </a:p>
        </p:txBody>
      </p:sp>
      <p:sp>
        <p:nvSpPr>
          <p:cNvPr id="10" name="Bogen 9"/>
          <p:cNvSpPr/>
          <p:nvPr userDrawn="1"/>
        </p:nvSpPr>
        <p:spPr>
          <a:xfrm rot="16200000" flipH="1">
            <a:off x="2065395" y="880585"/>
            <a:ext cx="731538" cy="620767"/>
          </a:xfrm>
          <a:prstGeom prst="arc">
            <a:avLst/>
          </a:prstGeom>
          <a:ln w="3175" cmpd="sng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>
              <a:ln>
                <a:solidFill>
                  <a:schemeClr val="accent1"/>
                </a:solidFill>
              </a:ln>
            </a:endParaRPr>
          </a:p>
        </p:txBody>
      </p:sp>
      <p:sp>
        <p:nvSpPr>
          <p:cNvPr id="13" name="Bogen 12"/>
          <p:cNvSpPr/>
          <p:nvPr userDrawn="1"/>
        </p:nvSpPr>
        <p:spPr>
          <a:xfrm rot="5400000">
            <a:off x="3562507" y="1346799"/>
            <a:ext cx="731538" cy="1093611"/>
          </a:xfrm>
          <a:prstGeom prst="arc">
            <a:avLst/>
          </a:prstGeom>
          <a:ln w="3175" cmpd="sng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>
              <a:ln>
                <a:solidFill>
                  <a:schemeClr val="accent1"/>
                </a:solidFill>
              </a:ln>
            </a:endParaRPr>
          </a:p>
        </p:txBody>
      </p:sp>
      <p:sp>
        <p:nvSpPr>
          <p:cNvPr id="14" name="Oval 13"/>
          <p:cNvSpPr/>
          <p:nvPr userDrawn="1"/>
        </p:nvSpPr>
        <p:spPr>
          <a:xfrm>
            <a:off x="3905059" y="2235252"/>
            <a:ext cx="48275" cy="4827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17" name="Bogen 16"/>
          <p:cNvSpPr/>
          <p:nvPr userDrawn="1"/>
        </p:nvSpPr>
        <p:spPr>
          <a:xfrm rot="5400000">
            <a:off x="5179777" y="496699"/>
            <a:ext cx="731538" cy="1093611"/>
          </a:xfrm>
          <a:prstGeom prst="arc">
            <a:avLst/>
          </a:prstGeom>
          <a:ln w="3175" cmpd="sng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>
              <a:ln>
                <a:solidFill>
                  <a:schemeClr val="accent1"/>
                </a:solidFill>
              </a:ln>
            </a:endParaRPr>
          </a:p>
        </p:txBody>
      </p:sp>
      <p:sp>
        <p:nvSpPr>
          <p:cNvPr id="18" name="Oval 17"/>
          <p:cNvSpPr/>
          <p:nvPr userDrawn="1"/>
        </p:nvSpPr>
        <p:spPr>
          <a:xfrm>
            <a:off x="5522329" y="1385152"/>
            <a:ext cx="48275" cy="4827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19" name="Bogen 18"/>
          <p:cNvSpPr/>
          <p:nvPr userDrawn="1"/>
        </p:nvSpPr>
        <p:spPr>
          <a:xfrm rot="5400000">
            <a:off x="1348529" y="1681545"/>
            <a:ext cx="731538" cy="1093611"/>
          </a:xfrm>
          <a:prstGeom prst="arc">
            <a:avLst/>
          </a:prstGeom>
          <a:ln w="3175" cmpd="sng"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>
              <a:ln>
                <a:solidFill>
                  <a:schemeClr val="accent1"/>
                </a:solidFill>
              </a:ln>
            </a:endParaRPr>
          </a:p>
        </p:txBody>
      </p:sp>
      <p:sp>
        <p:nvSpPr>
          <p:cNvPr id="20" name="Oval 19"/>
          <p:cNvSpPr/>
          <p:nvPr userDrawn="1"/>
        </p:nvSpPr>
        <p:spPr>
          <a:xfrm>
            <a:off x="1691081" y="2569998"/>
            <a:ext cx="48275" cy="482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21" name="Abgerundetes Rechteck 20"/>
          <p:cNvSpPr/>
          <p:nvPr userDrawn="1"/>
        </p:nvSpPr>
        <p:spPr>
          <a:xfrm>
            <a:off x="1831594" y="914219"/>
            <a:ext cx="591101" cy="283026"/>
          </a:xfrm>
          <a:prstGeom prst="roundRect">
            <a:avLst>
              <a:gd name="adj" fmla="val 1242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72000" tIns="0" rIns="72000" bIns="468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de-DE" sz="1400" dirty="0"/>
              <a:t>mobil</a:t>
            </a:r>
          </a:p>
        </p:txBody>
      </p:sp>
      <p:sp>
        <p:nvSpPr>
          <p:cNvPr id="22" name="Abgerundetes Rechteck 21"/>
          <p:cNvSpPr/>
          <p:nvPr userDrawn="1"/>
        </p:nvSpPr>
        <p:spPr>
          <a:xfrm>
            <a:off x="1520525" y="1955559"/>
            <a:ext cx="875287" cy="283026"/>
          </a:xfrm>
          <a:prstGeom prst="roundRect">
            <a:avLst>
              <a:gd name="adj" fmla="val 1242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72000" tIns="0" rIns="72000" bIns="468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de-DE" sz="1400" dirty="0">
                <a:solidFill>
                  <a:schemeClr val="bg1"/>
                </a:solidFill>
              </a:rPr>
              <a:t>weltoffen</a:t>
            </a:r>
            <a:endParaRPr lang="de-DE" sz="1400" dirty="0"/>
          </a:p>
        </p:txBody>
      </p:sp>
      <p:sp>
        <p:nvSpPr>
          <p:cNvPr id="23" name="Abgerundetes Rechteck 22"/>
          <p:cNvSpPr/>
          <p:nvPr userDrawn="1"/>
        </p:nvSpPr>
        <p:spPr>
          <a:xfrm>
            <a:off x="3819788" y="1626751"/>
            <a:ext cx="1063800" cy="283026"/>
          </a:xfrm>
          <a:prstGeom prst="roundRect">
            <a:avLst>
              <a:gd name="adj" fmla="val 1242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72000" tIns="0" rIns="72000" bIns="468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de-DE" sz="1400" dirty="0">
                <a:solidFill>
                  <a:schemeClr val="bg1"/>
                </a:solidFill>
              </a:rPr>
              <a:t>scientifique</a:t>
            </a:r>
            <a:endParaRPr lang="de-DE" sz="1400" dirty="0"/>
          </a:p>
        </p:txBody>
      </p:sp>
      <p:sp>
        <p:nvSpPr>
          <p:cNvPr id="24" name="Oval 23"/>
          <p:cNvSpPr/>
          <p:nvPr userDrawn="1"/>
        </p:nvSpPr>
        <p:spPr>
          <a:xfrm>
            <a:off x="2408669" y="1532148"/>
            <a:ext cx="48275" cy="4827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25" name="Abgerundetes Rechteck 24"/>
          <p:cNvSpPr/>
          <p:nvPr userDrawn="1"/>
        </p:nvSpPr>
        <p:spPr>
          <a:xfrm>
            <a:off x="7536284" y="2450299"/>
            <a:ext cx="870514" cy="283026"/>
          </a:xfrm>
          <a:prstGeom prst="roundRect">
            <a:avLst>
              <a:gd name="adj" fmla="val 1242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72000" tIns="0" rIns="72000" bIns="468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de-DE" sz="1400" dirty="0" err="1">
                <a:solidFill>
                  <a:schemeClr val="bg1"/>
                </a:solidFill>
              </a:rPr>
              <a:t>excellent</a:t>
            </a:r>
            <a:endParaRPr lang="de-DE" sz="1400" dirty="0"/>
          </a:p>
        </p:txBody>
      </p:sp>
      <p:sp>
        <p:nvSpPr>
          <p:cNvPr id="26" name="Bogen 25"/>
          <p:cNvSpPr/>
          <p:nvPr userDrawn="1"/>
        </p:nvSpPr>
        <p:spPr>
          <a:xfrm rot="16200000" flipH="1">
            <a:off x="8260407" y="2294290"/>
            <a:ext cx="706751" cy="805005"/>
          </a:xfrm>
          <a:prstGeom prst="arc">
            <a:avLst/>
          </a:prstGeom>
          <a:ln w="3175" cmpd="sng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>
              <a:ln>
                <a:solidFill>
                  <a:schemeClr val="accent1"/>
                </a:solidFill>
              </a:ln>
            </a:endParaRPr>
          </a:p>
        </p:txBody>
      </p:sp>
      <p:sp>
        <p:nvSpPr>
          <p:cNvPr id="27" name="Abgerundetes Rechteck 26"/>
          <p:cNvSpPr/>
          <p:nvPr userDrawn="1"/>
        </p:nvSpPr>
        <p:spPr>
          <a:xfrm>
            <a:off x="5121506" y="2133666"/>
            <a:ext cx="1040389" cy="283026"/>
          </a:xfrm>
          <a:prstGeom prst="roundRect">
            <a:avLst>
              <a:gd name="adj" fmla="val 1242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72000" tIns="0" rIns="72000" bIns="468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de-DE" sz="1400" dirty="0">
                <a:solidFill>
                  <a:schemeClr val="bg1"/>
                </a:solidFill>
              </a:rPr>
              <a:t>europäisch</a:t>
            </a:r>
            <a:endParaRPr lang="de-DE" sz="1400" dirty="0"/>
          </a:p>
        </p:txBody>
      </p:sp>
      <p:sp>
        <p:nvSpPr>
          <p:cNvPr id="28" name="Abgerundetes Rechteck 27"/>
          <p:cNvSpPr/>
          <p:nvPr userDrawn="1"/>
        </p:nvSpPr>
        <p:spPr>
          <a:xfrm>
            <a:off x="5830388" y="770837"/>
            <a:ext cx="503598" cy="283026"/>
          </a:xfrm>
          <a:prstGeom prst="roundRect">
            <a:avLst>
              <a:gd name="adj" fmla="val 1242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72000" tIns="0" rIns="72000" bIns="468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de-DE" sz="1400" dirty="0"/>
              <a:t>dual</a:t>
            </a:r>
          </a:p>
        </p:txBody>
      </p:sp>
      <p:sp>
        <p:nvSpPr>
          <p:cNvPr id="29" name="Abgerundetes Rechteck 28"/>
          <p:cNvSpPr/>
          <p:nvPr userDrawn="1"/>
        </p:nvSpPr>
        <p:spPr>
          <a:xfrm>
            <a:off x="8402322" y="1605290"/>
            <a:ext cx="868816" cy="283026"/>
          </a:xfrm>
          <a:prstGeom prst="roundRect">
            <a:avLst>
              <a:gd name="adj" fmla="val 12428"/>
            </a:avLst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72000" tIns="0" rIns="72000" bIns="468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de-DE" sz="1400" dirty="0">
                <a:solidFill>
                  <a:schemeClr val="bg1"/>
                </a:solidFill>
              </a:rPr>
              <a:t>innovativ</a:t>
            </a:r>
          </a:p>
        </p:txBody>
      </p:sp>
      <p:sp>
        <p:nvSpPr>
          <p:cNvPr id="30" name="Bogen 29"/>
          <p:cNvSpPr/>
          <p:nvPr userDrawn="1"/>
        </p:nvSpPr>
        <p:spPr>
          <a:xfrm rot="5400000" flipV="1">
            <a:off x="5511079" y="1988940"/>
            <a:ext cx="759401" cy="841447"/>
          </a:xfrm>
          <a:prstGeom prst="arc">
            <a:avLst/>
          </a:prstGeom>
          <a:ln w="3175" cmpd="sng"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>
              <a:ln>
                <a:solidFill>
                  <a:schemeClr val="accent1"/>
                </a:solidFill>
              </a:ln>
            </a:endParaRPr>
          </a:p>
        </p:txBody>
      </p:sp>
      <p:sp>
        <p:nvSpPr>
          <p:cNvPr id="31" name="Oval 30"/>
          <p:cNvSpPr/>
          <p:nvPr userDrawn="1"/>
        </p:nvSpPr>
        <p:spPr>
          <a:xfrm>
            <a:off x="5875082" y="2765243"/>
            <a:ext cx="48275" cy="482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32" name="Bogen 31"/>
          <p:cNvSpPr/>
          <p:nvPr userDrawn="1"/>
        </p:nvSpPr>
        <p:spPr>
          <a:xfrm rot="16200000" flipH="1">
            <a:off x="8565464" y="1550574"/>
            <a:ext cx="731538" cy="620767"/>
          </a:xfrm>
          <a:prstGeom prst="arc">
            <a:avLst/>
          </a:prstGeom>
          <a:ln w="31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>
              <a:ln>
                <a:solidFill>
                  <a:schemeClr val="accent1"/>
                </a:solidFill>
              </a:ln>
            </a:endParaRPr>
          </a:p>
        </p:txBody>
      </p:sp>
      <p:sp>
        <p:nvSpPr>
          <p:cNvPr id="33" name="Oval 32"/>
          <p:cNvSpPr/>
          <p:nvPr userDrawn="1"/>
        </p:nvSpPr>
        <p:spPr>
          <a:xfrm>
            <a:off x="8908738" y="2202137"/>
            <a:ext cx="48275" cy="482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34" name="Oval 33"/>
          <p:cNvSpPr/>
          <p:nvPr userDrawn="1"/>
        </p:nvSpPr>
        <p:spPr>
          <a:xfrm>
            <a:off x="8620109" y="3025239"/>
            <a:ext cx="48275" cy="48275"/>
          </a:xfrm>
          <a:prstGeom prst="ellipse">
            <a:avLst/>
          </a:prstGeom>
          <a:solidFill>
            <a:srgbClr val="009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35" name="Abgerundetes Rechteck 34"/>
          <p:cNvSpPr/>
          <p:nvPr userDrawn="1"/>
        </p:nvSpPr>
        <p:spPr>
          <a:xfrm>
            <a:off x="2716050" y="2470144"/>
            <a:ext cx="867183" cy="283026"/>
          </a:xfrm>
          <a:prstGeom prst="roundRect">
            <a:avLst>
              <a:gd name="adj" fmla="val 1242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72000" tIns="0" rIns="72000" bIns="468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de-DE" sz="1400" dirty="0">
                <a:solidFill>
                  <a:schemeClr val="bg1"/>
                </a:solidFill>
              </a:rPr>
              <a:t>integriert</a:t>
            </a:r>
            <a:endParaRPr lang="de-DE" sz="1400" dirty="0"/>
          </a:p>
        </p:txBody>
      </p:sp>
      <p:sp>
        <p:nvSpPr>
          <p:cNvPr id="36" name="Bogen 35"/>
          <p:cNvSpPr/>
          <p:nvPr userDrawn="1"/>
        </p:nvSpPr>
        <p:spPr>
          <a:xfrm rot="16200000" flipH="1">
            <a:off x="3438506" y="2333980"/>
            <a:ext cx="706751" cy="805005"/>
          </a:xfrm>
          <a:prstGeom prst="arc">
            <a:avLst/>
          </a:prstGeom>
          <a:ln w="3175" cmpd="sng"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>
              <a:ln>
                <a:solidFill>
                  <a:schemeClr val="accent1"/>
                </a:solidFill>
              </a:ln>
            </a:endParaRPr>
          </a:p>
        </p:txBody>
      </p:sp>
      <p:sp>
        <p:nvSpPr>
          <p:cNvPr id="37" name="Oval 36"/>
          <p:cNvSpPr/>
          <p:nvPr userDrawn="1"/>
        </p:nvSpPr>
        <p:spPr>
          <a:xfrm>
            <a:off x="3798208" y="3064929"/>
            <a:ext cx="48275" cy="482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75281642"/>
      </p:ext>
    </p:extLst>
  </p:cSld>
  <p:clrMapOvr>
    <a:masterClrMapping/>
  </p:clrMapOvr>
  <p:transition spd="slow">
    <p:push dir="u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/>
          <p:cNvSpPr>
            <a:spLocks noGrp="1"/>
          </p:cNvSpPr>
          <p:nvPr>
            <p:ph type="pic" sz="quarter" idx="14"/>
          </p:nvPr>
        </p:nvSpPr>
        <p:spPr>
          <a:xfrm>
            <a:off x="0" y="-1"/>
            <a:ext cx="12192000" cy="3455265"/>
          </a:xfrm>
        </p:spPr>
        <p:txBody>
          <a:bodyPr/>
          <a:lstStyle>
            <a:lvl1pPr algn="ctr">
              <a:defRPr/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5" name="Rectangle 8"/>
          <p:cNvSpPr/>
          <p:nvPr userDrawn="1"/>
        </p:nvSpPr>
        <p:spPr>
          <a:xfrm>
            <a:off x="0" y="3430368"/>
            <a:ext cx="12192000" cy="3427632"/>
          </a:xfrm>
          <a:prstGeom prst="rect">
            <a:avLst/>
          </a:prstGeom>
          <a:solidFill>
            <a:srgbClr val="009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16" name="Bild 15"/>
          <p:cNvPicPr>
            <a:picLocks noChangeAspect="1"/>
          </p:cNvPicPr>
          <p:nvPr userDrawn="1"/>
        </p:nvPicPr>
        <p:blipFill rotWithShape="1">
          <a:blip r:embed="rId2"/>
          <a:srcRect t="51219" b="6889"/>
          <a:stretch/>
        </p:blipFill>
        <p:spPr>
          <a:xfrm>
            <a:off x="797368" y="3426145"/>
            <a:ext cx="8488145" cy="3431855"/>
          </a:xfrm>
          <a:prstGeom prst="rect">
            <a:avLst/>
          </a:prstGeom>
        </p:spPr>
      </p:pic>
      <p:sp>
        <p:nvSpPr>
          <p:cNvPr id="7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985520" y="3860800"/>
            <a:ext cx="10596880" cy="656590"/>
          </a:xfrm>
        </p:spPr>
        <p:txBody>
          <a:bodyPr/>
          <a:lstStyle>
            <a:lvl1pPr algn="r">
              <a:defRPr sz="4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Titelzeile Französisch</a:t>
            </a:r>
          </a:p>
        </p:txBody>
      </p:sp>
      <p:sp>
        <p:nvSpPr>
          <p:cNvPr id="8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985520" y="4529178"/>
            <a:ext cx="10596880" cy="313932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Untertitel Französisch</a:t>
            </a:r>
          </a:p>
        </p:txBody>
      </p:sp>
      <p:sp>
        <p:nvSpPr>
          <p:cNvPr id="9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985520" y="5072657"/>
            <a:ext cx="10596880" cy="656590"/>
          </a:xfrm>
        </p:spPr>
        <p:txBody>
          <a:bodyPr/>
          <a:lstStyle>
            <a:lvl1pPr algn="r">
              <a:defRPr sz="4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Titelzeile Deutsch</a:t>
            </a:r>
          </a:p>
        </p:txBody>
      </p:sp>
      <p:sp>
        <p:nvSpPr>
          <p:cNvPr id="11" name="Textplatzhalt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986317" y="5741035"/>
            <a:ext cx="10596077" cy="313932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Untertitel Deutsch</a:t>
            </a:r>
          </a:p>
        </p:txBody>
      </p:sp>
    </p:spTree>
    <p:extLst>
      <p:ext uri="{BB962C8B-B14F-4D97-AF65-F5344CB8AC3E}">
        <p14:creationId xmlns:p14="http://schemas.microsoft.com/office/powerpoint/2010/main" val="2659931786"/>
      </p:ext>
    </p:extLst>
  </p:cSld>
  <p:clrMapOvr>
    <a:masterClrMapping/>
  </p:clrMapOvr>
  <p:transition spd="slow">
    <p:push dir="u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/>
          <p:cNvSpPr>
            <a:spLocks noGrp="1"/>
          </p:cNvSpPr>
          <p:nvPr>
            <p:ph type="pic" sz="quarter" idx="14"/>
          </p:nvPr>
        </p:nvSpPr>
        <p:spPr>
          <a:xfrm>
            <a:off x="6102512" y="-1"/>
            <a:ext cx="6089487" cy="6858001"/>
          </a:xfrm>
        </p:spPr>
        <p:txBody>
          <a:bodyPr/>
          <a:lstStyle>
            <a:lvl1pPr algn="ctr">
              <a:defRPr/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5" name="Rectangle 8"/>
          <p:cNvSpPr/>
          <p:nvPr userDrawn="1"/>
        </p:nvSpPr>
        <p:spPr>
          <a:xfrm>
            <a:off x="0" y="0"/>
            <a:ext cx="6102513" cy="6858000"/>
          </a:xfrm>
          <a:prstGeom prst="rect">
            <a:avLst/>
          </a:prstGeom>
          <a:solidFill>
            <a:srgbClr val="009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16" name="Bild 15"/>
          <p:cNvPicPr>
            <a:picLocks noChangeAspect="1"/>
          </p:cNvPicPr>
          <p:nvPr userDrawn="1"/>
        </p:nvPicPr>
        <p:blipFill rotWithShape="1">
          <a:blip r:embed="rId2"/>
          <a:srcRect l="2882" t="9398" r="25300" b="6888"/>
          <a:stretch/>
        </p:blipFill>
        <p:spPr>
          <a:xfrm>
            <a:off x="1" y="1"/>
            <a:ext cx="6096000" cy="6858000"/>
          </a:xfrm>
          <a:prstGeom prst="rect">
            <a:avLst/>
          </a:prstGeom>
        </p:spPr>
      </p:pic>
      <p:sp>
        <p:nvSpPr>
          <p:cNvPr id="7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429846" y="2646639"/>
            <a:ext cx="5255846" cy="1198277"/>
          </a:xfrm>
        </p:spPr>
        <p:txBody>
          <a:bodyPr/>
          <a:lstStyle>
            <a:lvl1pPr algn="r">
              <a:spcBef>
                <a:spcPts val="0"/>
              </a:spcBef>
              <a:defRPr sz="4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Titelzeile </a:t>
            </a:r>
          </a:p>
          <a:p>
            <a:pPr lvl="0"/>
            <a:r>
              <a:rPr lang="de-DE" dirty="0"/>
              <a:t>Französisch</a:t>
            </a:r>
          </a:p>
        </p:txBody>
      </p:sp>
      <p:sp>
        <p:nvSpPr>
          <p:cNvPr id="8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429846" y="3854279"/>
            <a:ext cx="5255846" cy="313932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Untertitel Französisch</a:t>
            </a:r>
          </a:p>
        </p:txBody>
      </p:sp>
      <p:sp>
        <p:nvSpPr>
          <p:cNvPr id="9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429846" y="4528845"/>
            <a:ext cx="5255846" cy="1198277"/>
          </a:xfrm>
        </p:spPr>
        <p:txBody>
          <a:bodyPr/>
          <a:lstStyle>
            <a:lvl1pPr algn="r">
              <a:spcBef>
                <a:spcPts val="0"/>
              </a:spcBef>
              <a:defRPr sz="4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Titelzeile </a:t>
            </a:r>
          </a:p>
          <a:p>
            <a:pPr lvl="0"/>
            <a:r>
              <a:rPr lang="de-DE" dirty="0"/>
              <a:t>Deutsch</a:t>
            </a:r>
          </a:p>
        </p:txBody>
      </p:sp>
      <p:sp>
        <p:nvSpPr>
          <p:cNvPr id="11" name="Textplatzhalt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439312" y="5736959"/>
            <a:ext cx="5255448" cy="313932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Untertitel Deutsch</a:t>
            </a:r>
          </a:p>
        </p:txBody>
      </p:sp>
      <p:pic>
        <p:nvPicPr>
          <p:cNvPr id="10" name="Grafi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61" y="34197"/>
            <a:ext cx="2935876" cy="1452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526690"/>
      </p:ext>
    </p:extLst>
  </p:cSld>
  <p:clrMapOvr>
    <a:masterClrMapping/>
  </p:clrMapOvr>
  <p:transition spd="slow">
    <p:push dir="u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_Titelfolie">
    <p:bg>
      <p:bgPr>
        <a:solidFill>
          <a:schemeClr val="bg1">
            <a:alpha val="9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Bild 17"/>
          <p:cNvPicPr>
            <a:picLocks noChangeAspect="1"/>
          </p:cNvPicPr>
          <p:nvPr userDrawn="1"/>
        </p:nvPicPr>
        <p:blipFill rotWithShape="1">
          <a:blip r:embed="rId2"/>
          <a:srcRect l="-2496" t="9398" r="30682" b="6889"/>
          <a:stretch/>
        </p:blipFill>
        <p:spPr>
          <a:xfrm>
            <a:off x="0" y="0"/>
            <a:ext cx="6095684" cy="6858000"/>
          </a:xfrm>
          <a:prstGeom prst="rect">
            <a:avLst/>
          </a:prstGeom>
        </p:spPr>
      </p:pic>
      <p:sp>
        <p:nvSpPr>
          <p:cNvPr id="6" name="Bildplatzhalter 5"/>
          <p:cNvSpPr>
            <a:spLocks noGrp="1"/>
          </p:cNvSpPr>
          <p:nvPr>
            <p:ph type="pic" sz="quarter" idx="14"/>
          </p:nvPr>
        </p:nvSpPr>
        <p:spPr>
          <a:xfrm>
            <a:off x="6093630" y="-1"/>
            <a:ext cx="6098369" cy="6858001"/>
          </a:xfrm>
        </p:spPr>
        <p:txBody>
          <a:bodyPr/>
          <a:lstStyle>
            <a:lvl1pPr algn="ctr">
              <a:defRPr/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7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429846" y="2645958"/>
            <a:ext cx="5255846" cy="1198277"/>
          </a:xfrm>
        </p:spPr>
        <p:txBody>
          <a:bodyPr/>
          <a:lstStyle>
            <a:lvl1pPr algn="r">
              <a:spcBef>
                <a:spcPts val="0"/>
              </a:spcBef>
              <a:defRPr sz="440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Titelzeile </a:t>
            </a:r>
          </a:p>
          <a:p>
            <a:pPr lvl="0"/>
            <a:r>
              <a:rPr lang="de-DE" dirty="0"/>
              <a:t>Französisch</a:t>
            </a:r>
          </a:p>
        </p:txBody>
      </p:sp>
      <p:sp>
        <p:nvSpPr>
          <p:cNvPr id="8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429846" y="3853598"/>
            <a:ext cx="5255846" cy="313932"/>
          </a:xfrm>
        </p:spPr>
        <p:txBody>
          <a:bodyPr/>
          <a:lstStyle>
            <a:lvl1pPr algn="r">
              <a:defRPr sz="180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Untertitel Französisch</a:t>
            </a:r>
          </a:p>
        </p:txBody>
      </p:sp>
      <p:sp>
        <p:nvSpPr>
          <p:cNvPr id="9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429846" y="4528164"/>
            <a:ext cx="5255846" cy="1198277"/>
          </a:xfrm>
        </p:spPr>
        <p:txBody>
          <a:bodyPr/>
          <a:lstStyle>
            <a:lvl1pPr algn="r">
              <a:spcBef>
                <a:spcPts val="0"/>
              </a:spcBef>
              <a:defRPr sz="44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 dirty="0"/>
              <a:t>Titelzeile </a:t>
            </a:r>
          </a:p>
          <a:p>
            <a:pPr lvl="0"/>
            <a:r>
              <a:rPr lang="de-DE" dirty="0"/>
              <a:t>Deutsch</a:t>
            </a:r>
          </a:p>
        </p:txBody>
      </p:sp>
      <p:sp>
        <p:nvSpPr>
          <p:cNvPr id="11" name="Textplatzhalt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430686" y="5736276"/>
            <a:ext cx="5255448" cy="313932"/>
          </a:xfrm>
        </p:spPr>
        <p:txBody>
          <a:bodyPr/>
          <a:lstStyle>
            <a:lvl1pPr algn="r">
              <a:defRPr sz="18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 dirty="0"/>
              <a:t>Untertitel Deutsch</a:t>
            </a:r>
          </a:p>
        </p:txBody>
      </p:sp>
      <p:pic>
        <p:nvPicPr>
          <p:cNvPr id="12" name="Grafik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61" y="34197"/>
            <a:ext cx="2935876" cy="1452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696611"/>
      </p:ext>
    </p:extLst>
  </p:cSld>
  <p:clrMapOvr>
    <a:masterClrMapping/>
  </p:clrMapOvr>
  <p:transition spd="slow">
    <p:push dir="u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_Titelfolie_Alumniclubs">
    <p:bg>
      <p:bgPr>
        <a:solidFill>
          <a:schemeClr val="bg1">
            <a:alpha val="9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Bild 17"/>
          <p:cNvPicPr>
            <a:picLocks noChangeAspect="1"/>
          </p:cNvPicPr>
          <p:nvPr userDrawn="1"/>
        </p:nvPicPr>
        <p:blipFill rotWithShape="1">
          <a:blip r:embed="rId2"/>
          <a:srcRect l="-2496" t="9398" r="30682" b="6889"/>
          <a:stretch/>
        </p:blipFill>
        <p:spPr>
          <a:xfrm>
            <a:off x="0" y="0"/>
            <a:ext cx="6095684" cy="6858000"/>
          </a:xfrm>
          <a:prstGeom prst="rect">
            <a:avLst/>
          </a:prstGeom>
        </p:spPr>
      </p:pic>
      <p:sp>
        <p:nvSpPr>
          <p:cNvPr id="6" name="Bildplatzhalter 5"/>
          <p:cNvSpPr>
            <a:spLocks noGrp="1"/>
          </p:cNvSpPr>
          <p:nvPr>
            <p:ph type="pic" sz="quarter" idx="14"/>
          </p:nvPr>
        </p:nvSpPr>
        <p:spPr>
          <a:xfrm>
            <a:off x="6093630" y="-1"/>
            <a:ext cx="6098369" cy="6858001"/>
          </a:xfrm>
        </p:spPr>
        <p:txBody>
          <a:bodyPr/>
          <a:lstStyle>
            <a:lvl1pPr algn="ctr">
              <a:defRPr/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7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429846" y="2645958"/>
            <a:ext cx="5255846" cy="1198277"/>
          </a:xfrm>
        </p:spPr>
        <p:txBody>
          <a:bodyPr/>
          <a:lstStyle>
            <a:lvl1pPr algn="r">
              <a:spcBef>
                <a:spcPts val="0"/>
              </a:spcBef>
              <a:defRPr sz="440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Titelzeile </a:t>
            </a:r>
          </a:p>
          <a:p>
            <a:pPr lvl="0"/>
            <a:r>
              <a:rPr lang="de-DE" dirty="0"/>
              <a:t>Französisch</a:t>
            </a:r>
          </a:p>
        </p:txBody>
      </p:sp>
      <p:sp>
        <p:nvSpPr>
          <p:cNvPr id="8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429846" y="3853598"/>
            <a:ext cx="5255846" cy="313932"/>
          </a:xfrm>
        </p:spPr>
        <p:txBody>
          <a:bodyPr/>
          <a:lstStyle>
            <a:lvl1pPr algn="r">
              <a:defRPr sz="180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Untertitel Französisch</a:t>
            </a:r>
          </a:p>
        </p:txBody>
      </p:sp>
      <p:sp>
        <p:nvSpPr>
          <p:cNvPr id="9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429846" y="4528164"/>
            <a:ext cx="5255846" cy="1198277"/>
          </a:xfrm>
        </p:spPr>
        <p:txBody>
          <a:bodyPr/>
          <a:lstStyle>
            <a:lvl1pPr algn="r">
              <a:spcBef>
                <a:spcPts val="0"/>
              </a:spcBef>
              <a:defRPr sz="44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 dirty="0"/>
              <a:t>Titelzeile </a:t>
            </a:r>
          </a:p>
          <a:p>
            <a:pPr lvl="0"/>
            <a:r>
              <a:rPr lang="de-DE" dirty="0"/>
              <a:t>Deutsch</a:t>
            </a:r>
          </a:p>
        </p:txBody>
      </p:sp>
      <p:sp>
        <p:nvSpPr>
          <p:cNvPr id="11" name="Textplatzhalt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430686" y="5736276"/>
            <a:ext cx="5255448" cy="313932"/>
          </a:xfrm>
        </p:spPr>
        <p:txBody>
          <a:bodyPr/>
          <a:lstStyle>
            <a:lvl1pPr algn="r">
              <a:defRPr sz="18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 dirty="0"/>
              <a:t>Untertitel Deutsch</a:t>
            </a:r>
          </a:p>
        </p:txBody>
      </p:sp>
      <p:pic>
        <p:nvPicPr>
          <p:cNvPr id="12" name="Grafik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61" y="34197"/>
            <a:ext cx="2935876" cy="1452282"/>
          </a:xfrm>
          <a:prstGeom prst="rect">
            <a:avLst/>
          </a:prstGeom>
        </p:spPr>
      </p:pic>
      <p:pic>
        <p:nvPicPr>
          <p:cNvPr id="2" name="Bildplatzhalter 2" descr="alumni-club-logo.png">
            <a:extLst>
              <a:ext uri="{FF2B5EF4-FFF2-40B4-BE49-F238E27FC236}">
                <a16:creationId xmlns:a16="http://schemas.microsoft.com/office/drawing/2014/main" id="{46706D7B-80EB-0A68-07A1-ECA26F949ED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114" b="9422"/>
          <a:stretch/>
        </p:blipFill>
        <p:spPr>
          <a:xfrm>
            <a:off x="457466" y="1354268"/>
            <a:ext cx="1998344" cy="654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140582"/>
      </p:ext>
    </p:extLst>
  </p:cSld>
  <p:clrMapOvr>
    <a:masterClrMapping/>
  </p:clrMapOvr>
  <p:transition spd="slow">
    <p:push dir="u"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_Titelfolie_2 Logos">
    <p:bg>
      <p:bgPr>
        <a:solidFill>
          <a:schemeClr val="bg1">
            <a:alpha val="9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Bild 17"/>
          <p:cNvPicPr>
            <a:picLocks noChangeAspect="1"/>
          </p:cNvPicPr>
          <p:nvPr userDrawn="1"/>
        </p:nvPicPr>
        <p:blipFill rotWithShape="1">
          <a:blip r:embed="rId2"/>
          <a:srcRect l="-2496" t="9398" r="30682" b="6889"/>
          <a:stretch/>
        </p:blipFill>
        <p:spPr>
          <a:xfrm>
            <a:off x="0" y="0"/>
            <a:ext cx="6095684" cy="6858000"/>
          </a:xfrm>
          <a:prstGeom prst="rect">
            <a:avLst/>
          </a:prstGeom>
        </p:spPr>
      </p:pic>
      <p:sp>
        <p:nvSpPr>
          <p:cNvPr id="6" name="Bildplatzhalter 5"/>
          <p:cNvSpPr>
            <a:spLocks noGrp="1"/>
          </p:cNvSpPr>
          <p:nvPr>
            <p:ph type="pic" sz="quarter" idx="14"/>
          </p:nvPr>
        </p:nvSpPr>
        <p:spPr>
          <a:xfrm>
            <a:off x="6093630" y="-1"/>
            <a:ext cx="6098369" cy="6858001"/>
          </a:xfrm>
        </p:spPr>
        <p:txBody>
          <a:bodyPr/>
          <a:lstStyle>
            <a:lvl1pPr algn="ctr">
              <a:defRPr/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7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429846" y="2645958"/>
            <a:ext cx="5255846" cy="1198277"/>
          </a:xfrm>
        </p:spPr>
        <p:txBody>
          <a:bodyPr/>
          <a:lstStyle>
            <a:lvl1pPr algn="r">
              <a:spcBef>
                <a:spcPts val="0"/>
              </a:spcBef>
              <a:defRPr sz="440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Titelzeile </a:t>
            </a:r>
          </a:p>
          <a:p>
            <a:pPr lvl="0"/>
            <a:r>
              <a:rPr lang="de-DE" dirty="0"/>
              <a:t>Französisch</a:t>
            </a:r>
          </a:p>
        </p:txBody>
      </p:sp>
      <p:sp>
        <p:nvSpPr>
          <p:cNvPr id="8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429846" y="3853598"/>
            <a:ext cx="5255846" cy="313932"/>
          </a:xfrm>
        </p:spPr>
        <p:txBody>
          <a:bodyPr/>
          <a:lstStyle>
            <a:lvl1pPr algn="r">
              <a:defRPr sz="180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Untertitel Französisch</a:t>
            </a:r>
          </a:p>
        </p:txBody>
      </p:sp>
      <p:sp>
        <p:nvSpPr>
          <p:cNvPr id="9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429846" y="4528164"/>
            <a:ext cx="5255846" cy="1198277"/>
          </a:xfrm>
        </p:spPr>
        <p:txBody>
          <a:bodyPr/>
          <a:lstStyle>
            <a:lvl1pPr algn="r">
              <a:spcBef>
                <a:spcPts val="0"/>
              </a:spcBef>
              <a:defRPr sz="44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 dirty="0"/>
              <a:t>Titelzeile </a:t>
            </a:r>
          </a:p>
          <a:p>
            <a:pPr lvl="0"/>
            <a:r>
              <a:rPr lang="de-DE" dirty="0"/>
              <a:t>Deutsch</a:t>
            </a:r>
          </a:p>
        </p:txBody>
      </p:sp>
      <p:sp>
        <p:nvSpPr>
          <p:cNvPr id="11" name="Textplatzhalt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430686" y="5736276"/>
            <a:ext cx="5255448" cy="313932"/>
          </a:xfrm>
        </p:spPr>
        <p:txBody>
          <a:bodyPr/>
          <a:lstStyle>
            <a:lvl1pPr algn="r">
              <a:defRPr sz="18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 dirty="0"/>
              <a:t>Untertitel Deutsch</a:t>
            </a:r>
          </a:p>
        </p:txBody>
      </p:sp>
      <p:pic>
        <p:nvPicPr>
          <p:cNvPr id="12" name="Grafik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61" y="34197"/>
            <a:ext cx="2935876" cy="1452282"/>
          </a:xfrm>
          <a:prstGeom prst="rect">
            <a:avLst/>
          </a:prstGeom>
        </p:spPr>
      </p:pic>
      <p:sp>
        <p:nvSpPr>
          <p:cNvPr id="3" name="Bildplatzhalter 3">
            <a:extLst>
              <a:ext uri="{FF2B5EF4-FFF2-40B4-BE49-F238E27FC236}">
                <a16:creationId xmlns:a16="http://schemas.microsoft.com/office/drawing/2014/main" id="{BAC4A407-9786-2609-8404-91FBBBEFF0D4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31322" y="1434144"/>
            <a:ext cx="2320925" cy="757238"/>
          </a:xfrm>
        </p:spPr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25579089"/>
      </p:ext>
    </p:extLst>
  </p:cSld>
  <p:clrMapOvr>
    <a:masterClrMapping/>
  </p:clrMapOvr>
  <p:transition spd="slow">
    <p:push dir="u"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Bild 14"/>
          <p:cNvPicPr>
            <a:picLocks noChangeAspect="1"/>
          </p:cNvPicPr>
          <p:nvPr userDrawn="1"/>
        </p:nvPicPr>
        <p:blipFill rotWithShape="1">
          <a:blip r:embed="rId2"/>
          <a:srcRect t="9398" b="48669"/>
          <a:stretch/>
        </p:blipFill>
        <p:spPr>
          <a:xfrm>
            <a:off x="797368" y="0"/>
            <a:ext cx="8488145" cy="3435282"/>
          </a:xfrm>
          <a:prstGeom prst="rect">
            <a:avLst/>
          </a:prstGeom>
        </p:spPr>
      </p:pic>
      <p:sp>
        <p:nvSpPr>
          <p:cNvPr id="5" name="Rectangle 8"/>
          <p:cNvSpPr/>
          <p:nvPr userDrawn="1"/>
        </p:nvSpPr>
        <p:spPr>
          <a:xfrm>
            <a:off x="0" y="3430368"/>
            <a:ext cx="12192000" cy="3427632"/>
          </a:xfrm>
          <a:prstGeom prst="rect">
            <a:avLst/>
          </a:prstGeom>
          <a:solidFill>
            <a:srgbClr val="009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16" name="Bild 15"/>
          <p:cNvPicPr>
            <a:picLocks noChangeAspect="1"/>
          </p:cNvPicPr>
          <p:nvPr userDrawn="1"/>
        </p:nvPicPr>
        <p:blipFill rotWithShape="1">
          <a:blip r:embed="rId3"/>
          <a:srcRect t="51219" b="6889"/>
          <a:stretch/>
        </p:blipFill>
        <p:spPr>
          <a:xfrm>
            <a:off x="797368" y="3426145"/>
            <a:ext cx="8488145" cy="3431855"/>
          </a:xfrm>
          <a:prstGeom prst="rect">
            <a:avLst/>
          </a:prstGeom>
        </p:spPr>
      </p:pic>
      <p:sp>
        <p:nvSpPr>
          <p:cNvPr id="7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985520" y="3860800"/>
            <a:ext cx="10596880" cy="656590"/>
          </a:xfrm>
        </p:spPr>
        <p:txBody>
          <a:bodyPr/>
          <a:lstStyle>
            <a:lvl1pPr algn="r">
              <a:defRPr sz="4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Titelzeile Französisch</a:t>
            </a:r>
          </a:p>
        </p:txBody>
      </p:sp>
      <p:sp>
        <p:nvSpPr>
          <p:cNvPr id="8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985520" y="4529177"/>
            <a:ext cx="10596880" cy="313932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Untertitel Französisch</a:t>
            </a:r>
          </a:p>
        </p:txBody>
      </p:sp>
      <p:sp>
        <p:nvSpPr>
          <p:cNvPr id="9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985520" y="5072657"/>
            <a:ext cx="10596880" cy="656590"/>
          </a:xfrm>
        </p:spPr>
        <p:txBody>
          <a:bodyPr/>
          <a:lstStyle>
            <a:lvl1pPr algn="r">
              <a:defRPr sz="4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Titelzeile Deutsch</a:t>
            </a:r>
          </a:p>
        </p:txBody>
      </p:sp>
      <p:sp>
        <p:nvSpPr>
          <p:cNvPr id="11" name="Textplatzhalt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986317" y="5741035"/>
            <a:ext cx="10596077" cy="313932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Untertitel Deutsch</a:t>
            </a:r>
          </a:p>
        </p:txBody>
      </p:sp>
    </p:spTree>
    <p:extLst>
      <p:ext uri="{BB962C8B-B14F-4D97-AF65-F5344CB8AC3E}">
        <p14:creationId xmlns:p14="http://schemas.microsoft.com/office/powerpoint/2010/main" val="4175470025"/>
      </p:ext>
    </p:extLst>
  </p:cSld>
  <p:clrMapOvr>
    <a:masterClrMapping/>
  </p:clrMapOvr>
  <p:transition spd="slow">
    <p:push dir="u"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 Inhaltsverzeichn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 userDrawn="1"/>
        </p:nvSpPr>
        <p:spPr>
          <a:xfrm>
            <a:off x="0" y="0"/>
            <a:ext cx="1792135" cy="6858000"/>
          </a:xfrm>
          <a:prstGeom prst="rect">
            <a:avLst/>
          </a:prstGeom>
          <a:solidFill>
            <a:srgbClr val="009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6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2199833" y="280220"/>
            <a:ext cx="7091651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</a:t>
            </a:r>
            <a:r>
              <a:rPr lang="en-US" altLang="ko-KR" dirty="0" err="1"/>
              <a:t>Französisch</a:t>
            </a:r>
            <a:endParaRPr lang="en-US" altLang="ko-KR" dirty="0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2199833" y="664586"/>
            <a:ext cx="7091651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Deutsch</a:t>
            </a:r>
          </a:p>
        </p:txBody>
      </p:sp>
      <p:sp>
        <p:nvSpPr>
          <p:cNvPr id="15" name="Textplatzhalter 14">
            <a:extLst>
              <a:ext uri="{FF2B5EF4-FFF2-40B4-BE49-F238E27FC236}">
                <a16:creationId xmlns:a16="http://schemas.microsoft.com/office/drawing/2014/main" id="{2E014432-624D-DE4D-304F-ACB3B54A3FA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45912" y="1440316"/>
            <a:ext cx="935949" cy="913595"/>
          </a:xfrm>
        </p:spPr>
        <p:txBody>
          <a:bodyPr lIns="108000" tIns="108000" rIns="108000" bIns="0" anchor="ctr"/>
          <a:lstStyle>
            <a:lvl1pPr algn="ctr">
              <a:defRPr sz="4800" b="1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de-DE" dirty="0"/>
              <a:t>1</a:t>
            </a:r>
          </a:p>
        </p:txBody>
      </p:sp>
      <p:sp>
        <p:nvSpPr>
          <p:cNvPr id="16" name="Textplatzhalter 14">
            <a:extLst>
              <a:ext uri="{FF2B5EF4-FFF2-40B4-BE49-F238E27FC236}">
                <a16:creationId xmlns:a16="http://schemas.microsoft.com/office/drawing/2014/main" id="{2F02B82E-0A71-2972-66BB-2BC6E3FFC75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45911" y="2353911"/>
            <a:ext cx="935949" cy="842393"/>
          </a:xfrm>
        </p:spPr>
        <p:txBody>
          <a:bodyPr lIns="108000" tIns="108000" rIns="108000" bIns="0" anchor="ctr"/>
          <a:lstStyle>
            <a:lvl1pPr algn="ctr">
              <a:defRPr sz="4800" b="1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de-DE" dirty="0"/>
              <a:t>2</a:t>
            </a:r>
          </a:p>
        </p:txBody>
      </p:sp>
      <p:sp>
        <p:nvSpPr>
          <p:cNvPr id="17" name="Textplatzhalter 14">
            <a:extLst>
              <a:ext uri="{FF2B5EF4-FFF2-40B4-BE49-F238E27FC236}">
                <a16:creationId xmlns:a16="http://schemas.microsoft.com/office/drawing/2014/main" id="{B9EB34B8-5408-7333-000F-FAE6B2B6070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45910" y="3232463"/>
            <a:ext cx="935949" cy="842393"/>
          </a:xfrm>
        </p:spPr>
        <p:txBody>
          <a:bodyPr lIns="108000" tIns="108000" rIns="108000" bIns="0" anchor="ctr"/>
          <a:lstStyle>
            <a:lvl1pPr algn="ctr">
              <a:defRPr sz="4800" b="1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de-DE" dirty="0"/>
              <a:t>3</a:t>
            </a:r>
          </a:p>
        </p:txBody>
      </p:sp>
      <p:sp>
        <p:nvSpPr>
          <p:cNvPr id="18" name="Textplatzhalter 14">
            <a:extLst>
              <a:ext uri="{FF2B5EF4-FFF2-40B4-BE49-F238E27FC236}">
                <a16:creationId xmlns:a16="http://schemas.microsoft.com/office/drawing/2014/main" id="{064781FF-2DF9-29AF-AFCC-291800BDBB8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45909" y="4111016"/>
            <a:ext cx="935949" cy="878552"/>
          </a:xfrm>
        </p:spPr>
        <p:txBody>
          <a:bodyPr lIns="108000" tIns="108000" rIns="108000" bIns="0" anchor="ctr"/>
          <a:lstStyle>
            <a:lvl1pPr algn="ctr">
              <a:defRPr sz="4800" b="1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de-DE" dirty="0"/>
              <a:t>4</a:t>
            </a:r>
          </a:p>
        </p:txBody>
      </p:sp>
      <p:sp>
        <p:nvSpPr>
          <p:cNvPr id="19" name="Textplatzhalter 14">
            <a:extLst>
              <a:ext uri="{FF2B5EF4-FFF2-40B4-BE49-F238E27FC236}">
                <a16:creationId xmlns:a16="http://schemas.microsoft.com/office/drawing/2014/main" id="{51EE07E1-056D-C160-3347-A060C56CF86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5908" y="4989567"/>
            <a:ext cx="935949" cy="842393"/>
          </a:xfrm>
        </p:spPr>
        <p:txBody>
          <a:bodyPr lIns="108000" tIns="108000" rIns="108000" bIns="0" anchor="ctr"/>
          <a:lstStyle>
            <a:lvl1pPr algn="ctr">
              <a:defRPr sz="4800" b="1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de-DE" dirty="0"/>
              <a:t>5</a:t>
            </a:r>
          </a:p>
        </p:txBody>
      </p:sp>
      <p:sp>
        <p:nvSpPr>
          <p:cNvPr id="30" name="Textplatzhalter 29">
            <a:extLst>
              <a:ext uri="{FF2B5EF4-FFF2-40B4-BE49-F238E27FC236}">
                <a16:creationId xmlns:a16="http://schemas.microsoft.com/office/drawing/2014/main" id="{DFF936C3-2095-7988-BEF7-D747D75F897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199833" y="1536220"/>
            <a:ext cx="5114925" cy="289310"/>
          </a:xfrm>
        </p:spPr>
        <p:txBody>
          <a:bodyPr/>
          <a:lstStyle>
            <a:lvl2pPr>
              <a:buNone/>
              <a:defRPr sz="1600">
                <a:solidFill>
                  <a:schemeClr val="accent1"/>
                </a:solidFill>
              </a:defRPr>
            </a:lvl2pPr>
            <a:lvl5pPr>
              <a:buNone/>
              <a:defRPr/>
            </a:lvl5pPr>
          </a:lstStyle>
          <a:p>
            <a:pPr lvl="1"/>
            <a:r>
              <a:rPr lang="de-DE" dirty="0"/>
              <a:t>Inhaltsverzeichnis Französisch</a:t>
            </a:r>
          </a:p>
        </p:txBody>
      </p:sp>
      <p:sp>
        <p:nvSpPr>
          <p:cNvPr id="31" name="Textplatzhalter 29">
            <a:extLst>
              <a:ext uri="{FF2B5EF4-FFF2-40B4-BE49-F238E27FC236}">
                <a16:creationId xmlns:a16="http://schemas.microsoft.com/office/drawing/2014/main" id="{F73E1529-3F52-9C66-F625-0815E77444F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199833" y="1845356"/>
            <a:ext cx="5114925" cy="289310"/>
          </a:xfrm>
        </p:spPr>
        <p:txBody>
          <a:bodyPr/>
          <a:lstStyle>
            <a:lvl2pPr>
              <a:buNone/>
              <a:defRPr sz="1600">
                <a:solidFill>
                  <a:schemeClr val="accent2"/>
                </a:solidFill>
              </a:defRPr>
            </a:lvl2pPr>
            <a:lvl5pPr>
              <a:buNone/>
              <a:defRPr/>
            </a:lvl5pPr>
          </a:lstStyle>
          <a:p>
            <a:pPr lvl="1"/>
            <a:r>
              <a:rPr lang="de-DE" dirty="0"/>
              <a:t>Inhaltsverzeichnis Deutsch</a:t>
            </a:r>
          </a:p>
        </p:txBody>
      </p:sp>
      <p:sp>
        <p:nvSpPr>
          <p:cNvPr id="32" name="Textplatzhalter 29">
            <a:extLst>
              <a:ext uri="{FF2B5EF4-FFF2-40B4-BE49-F238E27FC236}">
                <a16:creationId xmlns:a16="http://schemas.microsoft.com/office/drawing/2014/main" id="{7DEC0480-5BB3-8833-14F4-7720F40DF32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199833" y="2428429"/>
            <a:ext cx="5114925" cy="289310"/>
          </a:xfrm>
        </p:spPr>
        <p:txBody>
          <a:bodyPr/>
          <a:lstStyle>
            <a:lvl2pPr>
              <a:buNone/>
              <a:defRPr sz="1600">
                <a:solidFill>
                  <a:schemeClr val="accent1"/>
                </a:solidFill>
              </a:defRPr>
            </a:lvl2pPr>
            <a:lvl5pPr>
              <a:buNone/>
              <a:defRPr/>
            </a:lvl5pPr>
          </a:lstStyle>
          <a:p>
            <a:pPr lvl="1"/>
            <a:r>
              <a:rPr lang="de-DE" dirty="0"/>
              <a:t>Inhaltsverzeichnis Französisch</a:t>
            </a:r>
          </a:p>
        </p:txBody>
      </p:sp>
      <p:sp>
        <p:nvSpPr>
          <p:cNvPr id="33" name="Textplatzhalter 29">
            <a:extLst>
              <a:ext uri="{FF2B5EF4-FFF2-40B4-BE49-F238E27FC236}">
                <a16:creationId xmlns:a16="http://schemas.microsoft.com/office/drawing/2014/main" id="{E7553ED0-4C84-E040-8487-3B05D6F4AF6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199833" y="2737565"/>
            <a:ext cx="5114925" cy="289310"/>
          </a:xfrm>
        </p:spPr>
        <p:txBody>
          <a:bodyPr/>
          <a:lstStyle>
            <a:lvl2pPr>
              <a:buNone/>
              <a:defRPr sz="1600">
                <a:solidFill>
                  <a:schemeClr val="accent2"/>
                </a:solidFill>
              </a:defRPr>
            </a:lvl2pPr>
            <a:lvl5pPr>
              <a:buNone/>
              <a:defRPr/>
            </a:lvl5pPr>
          </a:lstStyle>
          <a:p>
            <a:pPr lvl="1"/>
            <a:r>
              <a:rPr lang="de-DE" dirty="0"/>
              <a:t>Inhaltsverzeichnis Deutsch</a:t>
            </a:r>
          </a:p>
        </p:txBody>
      </p:sp>
      <p:sp>
        <p:nvSpPr>
          <p:cNvPr id="34" name="Textplatzhalter 29">
            <a:extLst>
              <a:ext uri="{FF2B5EF4-FFF2-40B4-BE49-F238E27FC236}">
                <a16:creationId xmlns:a16="http://schemas.microsoft.com/office/drawing/2014/main" id="{A2FDA05A-F29B-96D1-AF7A-3607029DE53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199833" y="3320638"/>
            <a:ext cx="5114925" cy="289310"/>
          </a:xfrm>
        </p:spPr>
        <p:txBody>
          <a:bodyPr/>
          <a:lstStyle>
            <a:lvl2pPr>
              <a:buNone/>
              <a:defRPr sz="1600">
                <a:solidFill>
                  <a:schemeClr val="accent1"/>
                </a:solidFill>
              </a:defRPr>
            </a:lvl2pPr>
            <a:lvl5pPr>
              <a:buNone/>
              <a:defRPr/>
            </a:lvl5pPr>
          </a:lstStyle>
          <a:p>
            <a:pPr lvl="1"/>
            <a:r>
              <a:rPr lang="de-DE" dirty="0"/>
              <a:t>Inhaltsverzeichnis Französisch</a:t>
            </a:r>
          </a:p>
        </p:txBody>
      </p:sp>
      <p:sp>
        <p:nvSpPr>
          <p:cNvPr id="35" name="Textplatzhalter 29">
            <a:extLst>
              <a:ext uri="{FF2B5EF4-FFF2-40B4-BE49-F238E27FC236}">
                <a16:creationId xmlns:a16="http://schemas.microsoft.com/office/drawing/2014/main" id="{94F514E0-C88D-C166-84F8-EE84D5E3828A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199833" y="3629774"/>
            <a:ext cx="5114925" cy="289310"/>
          </a:xfrm>
        </p:spPr>
        <p:txBody>
          <a:bodyPr/>
          <a:lstStyle>
            <a:lvl2pPr>
              <a:buNone/>
              <a:defRPr sz="1600">
                <a:solidFill>
                  <a:schemeClr val="accent2"/>
                </a:solidFill>
              </a:defRPr>
            </a:lvl2pPr>
            <a:lvl5pPr>
              <a:buNone/>
              <a:defRPr/>
            </a:lvl5pPr>
          </a:lstStyle>
          <a:p>
            <a:pPr lvl="1"/>
            <a:r>
              <a:rPr lang="de-DE" dirty="0"/>
              <a:t>Inhaltsverzeichnis Deutsch</a:t>
            </a:r>
          </a:p>
        </p:txBody>
      </p:sp>
      <p:sp>
        <p:nvSpPr>
          <p:cNvPr id="36" name="Textplatzhalter 29">
            <a:extLst>
              <a:ext uri="{FF2B5EF4-FFF2-40B4-BE49-F238E27FC236}">
                <a16:creationId xmlns:a16="http://schemas.microsoft.com/office/drawing/2014/main" id="{7ACBD7D8-01E2-9D3C-DB57-417A9A3B608C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199833" y="4227661"/>
            <a:ext cx="5114925" cy="289310"/>
          </a:xfrm>
        </p:spPr>
        <p:txBody>
          <a:bodyPr/>
          <a:lstStyle>
            <a:lvl2pPr>
              <a:buNone/>
              <a:defRPr sz="1600">
                <a:solidFill>
                  <a:schemeClr val="accent1"/>
                </a:solidFill>
              </a:defRPr>
            </a:lvl2pPr>
            <a:lvl5pPr>
              <a:buNone/>
              <a:defRPr/>
            </a:lvl5pPr>
          </a:lstStyle>
          <a:p>
            <a:pPr lvl="1"/>
            <a:r>
              <a:rPr lang="de-DE" dirty="0"/>
              <a:t>Inhaltsverzeichnis Französisch</a:t>
            </a:r>
          </a:p>
        </p:txBody>
      </p:sp>
      <p:sp>
        <p:nvSpPr>
          <p:cNvPr id="37" name="Textplatzhalter 29">
            <a:extLst>
              <a:ext uri="{FF2B5EF4-FFF2-40B4-BE49-F238E27FC236}">
                <a16:creationId xmlns:a16="http://schemas.microsoft.com/office/drawing/2014/main" id="{F6B8E1C5-BFBE-050F-8F5A-C260BE4EBFA6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199833" y="4536797"/>
            <a:ext cx="5114925" cy="289310"/>
          </a:xfrm>
        </p:spPr>
        <p:txBody>
          <a:bodyPr/>
          <a:lstStyle>
            <a:lvl2pPr>
              <a:buNone/>
              <a:defRPr sz="1600">
                <a:solidFill>
                  <a:schemeClr val="accent2"/>
                </a:solidFill>
              </a:defRPr>
            </a:lvl2pPr>
            <a:lvl5pPr>
              <a:buNone/>
              <a:defRPr/>
            </a:lvl5pPr>
          </a:lstStyle>
          <a:p>
            <a:pPr lvl="1"/>
            <a:r>
              <a:rPr lang="de-DE" dirty="0"/>
              <a:t>Inhaltsverzeichnis Deutsch</a:t>
            </a:r>
          </a:p>
        </p:txBody>
      </p:sp>
      <p:sp>
        <p:nvSpPr>
          <p:cNvPr id="38" name="Textplatzhalter 29">
            <a:extLst>
              <a:ext uri="{FF2B5EF4-FFF2-40B4-BE49-F238E27FC236}">
                <a16:creationId xmlns:a16="http://schemas.microsoft.com/office/drawing/2014/main" id="{A6A500A1-0052-D0E2-5FF3-6F97EA88545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199833" y="5116182"/>
            <a:ext cx="5114925" cy="289310"/>
          </a:xfrm>
        </p:spPr>
        <p:txBody>
          <a:bodyPr/>
          <a:lstStyle>
            <a:lvl2pPr>
              <a:buNone/>
              <a:defRPr sz="1600">
                <a:solidFill>
                  <a:schemeClr val="accent1"/>
                </a:solidFill>
              </a:defRPr>
            </a:lvl2pPr>
            <a:lvl5pPr>
              <a:buNone/>
              <a:defRPr/>
            </a:lvl5pPr>
          </a:lstStyle>
          <a:p>
            <a:pPr lvl="1"/>
            <a:r>
              <a:rPr lang="de-DE" dirty="0"/>
              <a:t>Inhaltsverzeichnis Französisch</a:t>
            </a:r>
          </a:p>
        </p:txBody>
      </p:sp>
      <p:sp>
        <p:nvSpPr>
          <p:cNvPr id="39" name="Textplatzhalter 29">
            <a:extLst>
              <a:ext uri="{FF2B5EF4-FFF2-40B4-BE49-F238E27FC236}">
                <a16:creationId xmlns:a16="http://schemas.microsoft.com/office/drawing/2014/main" id="{A4610233-D761-829A-AB23-C9647E08DFE6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199833" y="5425318"/>
            <a:ext cx="5114925" cy="289310"/>
          </a:xfrm>
        </p:spPr>
        <p:txBody>
          <a:bodyPr/>
          <a:lstStyle>
            <a:lvl2pPr>
              <a:buNone/>
              <a:defRPr sz="1600">
                <a:solidFill>
                  <a:schemeClr val="accent2"/>
                </a:solidFill>
              </a:defRPr>
            </a:lvl2pPr>
            <a:lvl5pPr>
              <a:buNone/>
              <a:defRPr/>
            </a:lvl5pPr>
          </a:lstStyle>
          <a:p>
            <a:pPr lvl="1"/>
            <a:r>
              <a:rPr lang="de-DE" dirty="0"/>
              <a:t>Inhaltsverzeichnis Deutsch</a:t>
            </a:r>
          </a:p>
        </p:txBody>
      </p:sp>
    </p:spTree>
    <p:extLst>
      <p:ext uri="{BB962C8B-B14F-4D97-AF65-F5344CB8AC3E}">
        <p14:creationId xmlns:p14="http://schemas.microsoft.com/office/powerpoint/2010/main" val="708279394"/>
      </p:ext>
    </p:extLst>
  </p:cSld>
  <p:clrMapOvr>
    <a:masterClrMapping/>
  </p:clrMapOvr>
  <p:transition spd="slow">
    <p:push dir="u"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elfolie / Zwischen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/>
          <p:cNvSpPr/>
          <p:nvPr userDrawn="1"/>
        </p:nvSpPr>
        <p:spPr>
          <a:xfrm>
            <a:off x="0" y="0"/>
            <a:ext cx="30226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98825" y="3471705"/>
            <a:ext cx="7397750" cy="437043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8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Deutsch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3298825" y="2963286"/>
            <a:ext cx="7397750" cy="437043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8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</a:t>
            </a:r>
            <a:r>
              <a:rPr lang="en-US" altLang="ko-KR" dirty="0" err="1"/>
              <a:t>Französisch</a:t>
            </a:r>
            <a:endParaRPr lang="en-US" altLang="ko-KR" dirty="0"/>
          </a:p>
        </p:txBody>
      </p:sp>
      <p:sp>
        <p:nvSpPr>
          <p:cNvPr id="9" name="Textplatzhalter 5"/>
          <p:cNvSpPr>
            <a:spLocks noGrp="1"/>
          </p:cNvSpPr>
          <p:nvPr>
            <p:ph type="body" sz="quarter" idx="12" hasCustomPrompt="1"/>
          </p:nvPr>
        </p:nvSpPr>
        <p:spPr>
          <a:xfrm>
            <a:off x="2093999" y="2955234"/>
            <a:ext cx="570669" cy="1031051"/>
          </a:xfrm>
        </p:spPr>
        <p:txBody>
          <a:bodyPr wrap="none" lIns="0" rIns="0" bIns="0" anchor="ctr" anchorCtr="0"/>
          <a:lstStyle>
            <a:lvl1pPr algn="r">
              <a:defRPr sz="8000" b="1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de-DE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010315068"/>
      </p:ext>
    </p:extLst>
  </p:cSld>
  <p:clrMapOvr>
    <a:masterClrMapping/>
  </p:clrMapOvr>
  <p:transition spd="slow">
    <p:push dir="u"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elfolie / Zwischenfolie_Bericht des Präsidiu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eck 18"/>
          <p:cNvSpPr/>
          <p:nvPr userDrawn="1"/>
        </p:nvSpPr>
        <p:spPr>
          <a:xfrm>
            <a:off x="0" y="0"/>
            <a:ext cx="3627282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17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903507" y="3454287"/>
            <a:ext cx="7397750" cy="437043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8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Deutsch</a:t>
            </a:r>
          </a:p>
        </p:txBody>
      </p:sp>
      <p:sp>
        <p:nvSpPr>
          <p:cNvPr id="18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3903507" y="2945868"/>
            <a:ext cx="7397750" cy="437043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8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</a:t>
            </a:r>
            <a:r>
              <a:rPr lang="en-US" altLang="ko-KR" dirty="0" err="1"/>
              <a:t>Französisch</a:t>
            </a:r>
            <a:endParaRPr lang="en-US" altLang="ko-KR" dirty="0"/>
          </a:p>
        </p:txBody>
      </p:sp>
      <p:sp>
        <p:nvSpPr>
          <p:cNvPr id="26" name="Textplatzhalter 5"/>
          <p:cNvSpPr>
            <a:spLocks noGrp="1"/>
          </p:cNvSpPr>
          <p:nvPr>
            <p:ph type="body" sz="quarter" idx="12" hasCustomPrompt="1"/>
          </p:nvPr>
        </p:nvSpPr>
        <p:spPr>
          <a:xfrm>
            <a:off x="677423" y="2955234"/>
            <a:ext cx="2452595" cy="1031051"/>
          </a:xfrm>
        </p:spPr>
        <p:txBody>
          <a:bodyPr wrap="none" lIns="0" rIns="0" bIns="0" anchor="ctr" anchorCtr="0"/>
          <a:lstStyle>
            <a:lvl1pPr algn="r">
              <a:defRPr sz="8000" b="1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de-DE" dirty="0"/>
              <a:t>4.1.A</a:t>
            </a:r>
          </a:p>
        </p:txBody>
      </p:sp>
    </p:spTree>
    <p:extLst>
      <p:ext uri="{BB962C8B-B14F-4D97-AF65-F5344CB8AC3E}">
        <p14:creationId xmlns:p14="http://schemas.microsoft.com/office/powerpoint/2010/main" val="1346590712"/>
      </p:ext>
    </p:extLst>
  </p:cSld>
  <p:clrMapOvr>
    <a:masterClrMapping/>
  </p:clrMapOvr>
  <p:transition spd="slow">
    <p:push dir="u"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ischenfolie / Statements mit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 userDrawn="1"/>
        </p:nvSpPr>
        <p:spPr>
          <a:xfrm>
            <a:off x="0" y="0"/>
            <a:ext cx="610342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grpSp>
        <p:nvGrpSpPr>
          <p:cNvPr id="10" name="그룹 3">
            <a:extLst>
              <a:ext uri="{FF2B5EF4-FFF2-40B4-BE49-F238E27FC236}">
                <a16:creationId xmlns:a16="http://schemas.microsoft.com/office/drawing/2014/main" id="{DDCCFA14-78AF-484A-B03D-5DB9A526DD68}"/>
              </a:ext>
            </a:extLst>
          </p:cNvPr>
          <p:cNvGrpSpPr/>
          <p:nvPr userDrawn="1"/>
        </p:nvGrpSpPr>
        <p:grpSpPr>
          <a:xfrm rot="10800000">
            <a:off x="4819298" y="630518"/>
            <a:ext cx="587600" cy="587600"/>
            <a:chOff x="546346" y="5762189"/>
            <a:chExt cx="720080" cy="720080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11" name="직사각형 4">
              <a:extLst>
                <a:ext uri="{FF2B5EF4-FFF2-40B4-BE49-F238E27FC236}">
                  <a16:creationId xmlns:a16="http://schemas.microsoft.com/office/drawing/2014/main" id="{B76B0EC3-E080-4BA9-82DD-875CE375664B}"/>
                </a:ext>
              </a:extLst>
            </p:cNvPr>
            <p:cNvSpPr/>
            <p:nvPr/>
          </p:nvSpPr>
          <p:spPr>
            <a:xfrm>
              <a:off x="546346" y="5762189"/>
              <a:ext cx="180000" cy="7200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5">
              <a:extLst>
                <a:ext uri="{FF2B5EF4-FFF2-40B4-BE49-F238E27FC236}">
                  <a16:creationId xmlns:a16="http://schemas.microsoft.com/office/drawing/2014/main" id="{1BE3A08B-D0A8-4636-B024-860C87DFA350}"/>
                </a:ext>
              </a:extLst>
            </p:cNvPr>
            <p:cNvSpPr/>
            <p:nvPr/>
          </p:nvSpPr>
          <p:spPr>
            <a:xfrm rot="5400000">
              <a:off x="906386" y="6122229"/>
              <a:ext cx="180000" cy="5400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4" name="그룹 6">
            <a:extLst>
              <a:ext uri="{FF2B5EF4-FFF2-40B4-BE49-F238E27FC236}">
                <a16:creationId xmlns:a16="http://schemas.microsoft.com/office/drawing/2014/main" id="{F53B918C-F2E3-458F-9073-6D6E6D7F58A6}"/>
              </a:ext>
            </a:extLst>
          </p:cNvPr>
          <p:cNvGrpSpPr/>
          <p:nvPr userDrawn="1"/>
        </p:nvGrpSpPr>
        <p:grpSpPr>
          <a:xfrm>
            <a:off x="678826" y="5597734"/>
            <a:ext cx="587600" cy="587600"/>
            <a:chOff x="546346" y="5762189"/>
            <a:chExt cx="720080" cy="720080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15" name="직사각형 7">
              <a:extLst>
                <a:ext uri="{FF2B5EF4-FFF2-40B4-BE49-F238E27FC236}">
                  <a16:creationId xmlns:a16="http://schemas.microsoft.com/office/drawing/2014/main" id="{AABB30E9-0DAA-4772-8CC5-A6FEC253E5AF}"/>
                </a:ext>
              </a:extLst>
            </p:cNvPr>
            <p:cNvSpPr/>
            <p:nvPr/>
          </p:nvSpPr>
          <p:spPr>
            <a:xfrm>
              <a:off x="546346" y="5762189"/>
              <a:ext cx="180000" cy="7200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직사각형 10">
              <a:extLst>
                <a:ext uri="{FF2B5EF4-FFF2-40B4-BE49-F238E27FC236}">
                  <a16:creationId xmlns:a16="http://schemas.microsoft.com/office/drawing/2014/main" id="{541DDE2A-7C54-4715-8C70-DAACF06648DA}"/>
                </a:ext>
              </a:extLst>
            </p:cNvPr>
            <p:cNvSpPr/>
            <p:nvPr/>
          </p:nvSpPr>
          <p:spPr>
            <a:xfrm rot="5400000">
              <a:off x="906386" y="6122229"/>
              <a:ext cx="180000" cy="5400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" name="Bildplatzhalter 2"/>
          <p:cNvSpPr>
            <a:spLocks noGrp="1"/>
          </p:cNvSpPr>
          <p:nvPr>
            <p:ph type="pic" sz="quarter" idx="10"/>
          </p:nvPr>
        </p:nvSpPr>
        <p:spPr>
          <a:xfrm>
            <a:off x="6103424" y="0"/>
            <a:ext cx="6088576" cy="6858000"/>
          </a:xfrm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2" name="Textplatzhalter 5">
            <a:extLst>
              <a:ext uri="{FF2B5EF4-FFF2-40B4-BE49-F238E27FC236}">
                <a16:creationId xmlns:a16="http://schemas.microsoft.com/office/drawing/2014/main" id="{570155EA-D72D-0992-260C-E7C98E0C454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474357" y="2676999"/>
            <a:ext cx="3154710" cy="1504001"/>
          </a:xfrm>
        </p:spPr>
        <p:txBody>
          <a:bodyPr wrap="none" lIns="0" rIns="0" bIns="0" anchor="ctr" anchorCtr="0"/>
          <a:lstStyle>
            <a:lvl1pPr algn="ctr">
              <a:defRPr sz="5400" b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de-DE" dirty="0"/>
              <a:t>Wichtiges</a:t>
            </a:r>
          </a:p>
          <a:p>
            <a:pPr lvl="0"/>
            <a:r>
              <a:rPr lang="de-DE" dirty="0"/>
              <a:t>Statement</a:t>
            </a:r>
          </a:p>
        </p:txBody>
      </p:sp>
      <p:sp>
        <p:nvSpPr>
          <p:cNvPr id="5" name="Textplatzhalter 5">
            <a:extLst>
              <a:ext uri="{FF2B5EF4-FFF2-40B4-BE49-F238E27FC236}">
                <a16:creationId xmlns:a16="http://schemas.microsoft.com/office/drawing/2014/main" id="{4A3AE1CE-670E-D749-B04D-56564600037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77377" y="3086730"/>
            <a:ext cx="737381" cy="1461939"/>
          </a:xfrm>
        </p:spPr>
        <p:txBody>
          <a:bodyPr wrap="none" lIns="0" rIns="0" bIns="0" anchor="ctr" anchorCtr="0"/>
          <a:lstStyle>
            <a:lvl1pPr algn="ctr">
              <a:defRPr sz="11500" b="1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de-DE" dirty="0"/>
              <a:t>„</a:t>
            </a:r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CB06D349-E540-1F53-86E9-91AF59D2D81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649088" y="2355761"/>
            <a:ext cx="737382" cy="1461939"/>
          </a:xfrm>
        </p:spPr>
        <p:txBody>
          <a:bodyPr wrap="none" lIns="0" rIns="0" bIns="0" anchor="ctr" anchorCtr="0"/>
          <a:lstStyle>
            <a:lvl1pPr algn="ctr">
              <a:defRPr sz="11500" b="1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de-DE" dirty="0"/>
              <a:t>“</a:t>
            </a:r>
          </a:p>
        </p:txBody>
      </p:sp>
    </p:spTree>
    <p:extLst>
      <p:ext uri="{BB962C8B-B14F-4D97-AF65-F5344CB8AC3E}">
        <p14:creationId xmlns:p14="http://schemas.microsoft.com/office/powerpoint/2010/main" val="2173925874"/>
      </p:ext>
    </p:extLst>
  </p:cSld>
  <p:clrMapOvr>
    <a:masterClrMapping/>
  </p:clrMapOvr>
  <p:transition spd="slow">
    <p:push dir="u"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Zwischenfolie - Fachgrupp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 userDrawn="1"/>
        </p:nvSpPr>
        <p:spPr>
          <a:xfrm>
            <a:off x="0" y="0"/>
            <a:ext cx="610342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grpSp>
        <p:nvGrpSpPr>
          <p:cNvPr id="10" name="그룹 3">
            <a:extLst>
              <a:ext uri="{FF2B5EF4-FFF2-40B4-BE49-F238E27FC236}">
                <a16:creationId xmlns:a16="http://schemas.microsoft.com/office/drawing/2014/main" id="{DDCCFA14-78AF-484A-B03D-5DB9A526DD68}"/>
              </a:ext>
            </a:extLst>
          </p:cNvPr>
          <p:cNvGrpSpPr/>
          <p:nvPr userDrawn="1"/>
        </p:nvGrpSpPr>
        <p:grpSpPr>
          <a:xfrm rot="10800000">
            <a:off x="4819298" y="630518"/>
            <a:ext cx="587600" cy="587600"/>
            <a:chOff x="546346" y="5762189"/>
            <a:chExt cx="720080" cy="720080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11" name="직사각형 4">
              <a:extLst>
                <a:ext uri="{FF2B5EF4-FFF2-40B4-BE49-F238E27FC236}">
                  <a16:creationId xmlns:a16="http://schemas.microsoft.com/office/drawing/2014/main" id="{B76B0EC3-E080-4BA9-82DD-875CE375664B}"/>
                </a:ext>
              </a:extLst>
            </p:cNvPr>
            <p:cNvSpPr/>
            <p:nvPr/>
          </p:nvSpPr>
          <p:spPr>
            <a:xfrm>
              <a:off x="546346" y="5762189"/>
              <a:ext cx="180000" cy="7200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5">
              <a:extLst>
                <a:ext uri="{FF2B5EF4-FFF2-40B4-BE49-F238E27FC236}">
                  <a16:creationId xmlns:a16="http://schemas.microsoft.com/office/drawing/2014/main" id="{1BE3A08B-D0A8-4636-B024-860C87DFA350}"/>
                </a:ext>
              </a:extLst>
            </p:cNvPr>
            <p:cNvSpPr/>
            <p:nvPr/>
          </p:nvSpPr>
          <p:spPr>
            <a:xfrm rot="5400000">
              <a:off x="906386" y="6122229"/>
              <a:ext cx="180000" cy="5400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4" name="그룹 6">
            <a:extLst>
              <a:ext uri="{FF2B5EF4-FFF2-40B4-BE49-F238E27FC236}">
                <a16:creationId xmlns:a16="http://schemas.microsoft.com/office/drawing/2014/main" id="{F53B918C-F2E3-458F-9073-6D6E6D7F58A6}"/>
              </a:ext>
            </a:extLst>
          </p:cNvPr>
          <p:cNvGrpSpPr/>
          <p:nvPr userDrawn="1"/>
        </p:nvGrpSpPr>
        <p:grpSpPr>
          <a:xfrm>
            <a:off x="678826" y="5597734"/>
            <a:ext cx="587600" cy="587600"/>
            <a:chOff x="546346" y="5762189"/>
            <a:chExt cx="720080" cy="720080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15" name="직사각형 7">
              <a:extLst>
                <a:ext uri="{FF2B5EF4-FFF2-40B4-BE49-F238E27FC236}">
                  <a16:creationId xmlns:a16="http://schemas.microsoft.com/office/drawing/2014/main" id="{AABB30E9-0DAA-4772-8CC5-A6FEC253E5AF}"/>
                </a:ext>
              </a:extLst>
            </p:cNvPr>
            <p:cNvSpPr/>
            <p:nvPr/>
          </p:nvSpPr>
          <p:spPr>
            <a:xfrm>
              <a:off x="546346" y="5762189"/>
              <a:ext cx="180000" cy="7200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직사각형 10">
              <a:extLst>
                <a:ext uri="{FF2B5EF4-FFF2-40B4-BE49-F238E27FC236}">
                  <a16:creationId xmlns:a16="http://schemas.microsoft.com/office/drawing/2014/main" id="{541DDE2A-7C54-4715-8C70-DAACF06648DA}"/>
                </a:ext>
              </a:extLst>
            </p:cNvPr>
            <p:cNvSpPr/>
            <p:nvPr/>
          </p:nvSpPr>
          <p:spPr>
            <a:xfrm rot="5400000">
              <a:off x="906386" y="6122229"/>
              <a:ext cx="180000" cy="5400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" name="Bildplatzhalter 2"/>
          <p:cNvSpPr>
            <a:spLocks noGrp="1"/>
          </p:cNvSpPr>
          <p:nvPr>
            <p:ph type="pic" sz="quarter" idx="10"/>
          </p:nvPr>
        </p:nvSpPr>
        <p:spPr>
          <a:xfrm>
            <a:off x="6103424" y="0"/>
            <a:ext cx="6088576" cy="6858000"/>
          </a:xfrm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2" name="Textplatzhalter 5">
            <a:extLst>
              <a:ext uri="{FF2B5EF4-FFF2-40B4-BE49-F238E27FC236}">
                <a16:creationId xmlns:a16="http://schemas.microsoft.com/office/drawing/2014/main" id="{570155EA-D72D-0992-260C-E7C98E0C454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792519" y="2997086"/>
            <a:ext cx="2500685" cy="863826"/>
          </a:xfrm>
        </p:spPr>
        <p:txBody>
          <a:bodyPr wrap="none" lIns="0" rIns="0" bIns="0" anchor="ctr" anchorCtr="0"/>
          <a:lstStyle>
            <a:lvl1pPr algn="ctr">
              <a:defRPr sz="2800" b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de-DE" dirty="0"/>
              <a:t>Fachgruppe FR</a:t>
            </a:r>
          </a:p>
          <a:p>
            <a:pPr lvl="0"/>
            <a:r>
              <a:rPr lang="de-DE" dirty="0"/>
              <a:t>Fachgruppe DE</a:t>
            </a:r>
          </a:p>
        </p:txBody>
      </p:sp>
    </p:spTree>
    <p:extLst>
      <p:ext uri="{BB962C8B-B14F-4D97-AF65-F5344CB8AC3E}">
        <p14:creationId xmlns:p14="http://schemas.microsoft.com/office/powerpoint/2010/main" val="3575024600"/>
      </p:ext>
    </p:extLst>
  </p:cSld>
  <p:clrMapOvr>
    <a:masterClrMapping/>
  </p:clrMapOvr>
  <p:transition spd="slow">
    <p:push dir="u"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mit Text_einfa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459524" y="338740"/>
            <a:ext cx="8684476" cy="343777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</a:t>
            </a:r>
            <a:r>
              <a:rPr lang="en-US" altLang="ko-KR" dirty="0" err="1"/>
              <a:t>Französisch</a:t>
            </a:r>
            <a:endParaRPr lang="en-US" altLang="ko-KR" dirty="0"/>
          </a:p>
        </p:txBody>
      </p:sp>
      <p:sp>
        <p:nvSpPr>
          <p:cNvPr id="3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459524" y="682518"/>
            <a:ext cx="8684476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Deutsch</a:t>
            </a:r>
          </a:p>
        </p:txBody>
      </p:sp>
      <p:sp>
        <p:nvSpPr>
          <p:cNvPr id="23" name="Textplatzhalter 22"/>
          <p:cNvSpPr>
            <a:spLocks noGrp="1"/>
          </p:cNvSpPr>
          <p:nvPr>
            <p:ph type="body" sz="quarter" idx="15"/>
          </p:nvPr>
        </p:nvSpPr>
        <p:spPr>
          <a:xfrm>
            <a:off x="462410" y="1446213"/>
            <a:ext cx="11267856" cy="4200525"/>
          </a:xfrm>
        </p:spPr>
        <p:txBody>
          <a:bodyPr/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35A2F20-6F2B-545D-DE30-2FD920F0BA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67018" y="63511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8231C7-71D0-41F5-A10E-F5A0BE5C431B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24202621"/>
      </p:ext>
    </p:extLst>
  </p:cSld>
  <p:clrMapOvr>
    <a:masterClrMapping/>
  </p:clrMapOvr>
  <p:transition spd="slow">
    <p:push dir="u"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mit Text_zweisprach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platzhalter 12"/>
          <p:cNvSpPr>
            <a:spLocks noGrp="1"/>
          </p:cNvSpPr>
          <p:nvPr>
            <p:ph type="body" sz="quarter" idx="16"/>
          </p:nvPr>
        </p:nvSpPr>
        <p:spPr>
          <a:xfrm>
            <a:off x="463640" y="2177920"/>
            <a:ext cx="5419575" cy="3305834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Formatvorlagen des Textmasters bearbeiten</a:t>
            </a:r>
          </a:p>
          <a:p>
            <a:pPr marL="0" marR="0" lvl="1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Zweite Ebene</a:t>
            </a:r>
          </a:p>
          <a:p>
            <a:pPr marL="0" marR="0" lvl="2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Dritte Ebene</a:t>
            </a:r>
          </a:p>
          <a:p>
            <a:pPr marL="0" marR="0" lvl="3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Vierte Ebene</a:t>
            </a:r>
          </a:p>
          <a:p>
            <a:pPr marL="0" marR="0" lvl="4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Fünfte Ebene</a:t>
            </a:r>
          </a:p>
        </p:txBody>
      </p:sp>
      <p:sp>
        <p:nvSpPr>
          <p:cNvPr id="15" name="Textplatzhalter 14"/>
          <p:cNvSpPr>
            <a:spLocks noGrp="1"/>
          </p:cNvSpPr>
          <p:nvPr>
            <p:ph type="body" sz="quarter" idx="17" hasCustomPrompt="1"/>
          </p:nvPr>
        </p:nvSpPr>
        <p:spPr>
          <a:xfrm>
            <a:off x="463640" y="1703388"/>
            <a:ext cx="5419575" cy="297517"/>
          </a:xfrm>
        </p:spPr>
        <p:txBody>
          <a:bodyPr/>
          <a:lstStyle>
            <a:lvl1pPr>
              <a:defRPr sz="1600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 dirty="0"/>
              <a:t>Französischer Text</a:t>
            </a:r>
          </a:p>
        </p:txBody>
      </p:sp>
      <p:sp>
        <p:nvSpPr>
          <p:cNvPr id="17" name="Textplatzhalter 16"/>
          <p:cNvSpPr>
            <a:spLocks noGrp="1"/>
          </p:cNvSpPr>
          <p:nvPr>
            <p:ph type="body" sz="quarter" idx="18" hasCustomPrompt="1"/>
          </p:nvPr>
        </p:nvSpPr>
        <p:spPr>
          <a:xfrm>
            <a:off x="6308787" y="2177919"/>
            <a:ext cx="5419577" cy="3305833"/>
          </a:xfrm>
        </p:spPr>
        <p:txBody>
          <a:bodyPr/>
          <a:lstStyle>
            <a:lvl1pPr>
              <a:defRPr i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i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i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i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i="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19" name="Textplatzhalter 18"/>
          <p:cNvSpPr>
            <a:spLocks noGrp="1"/>
          </p:cNvSpPr>
          <p:nvPr>
            <p:ph type="body" sz="quarter" idx="19" hasCustomPrompt="1"/>
          </p:nvPr>
        </p:nvSpPr>
        <p:spPr>
          <a:xfrm>
            <a:off x="6308786" y="1704085"/>
            <a:ext cx="5419577" cy="297517"/>
          </a:xfrm>
        </p:spPr>
        <p:txBody>
          <a:bodyPr/>
          <a:lstStyle>
            <a:lvl1pPr>
              <a:defRPr sz="160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Deutscher Text</a:t>
            </a:r>
          </a:p>
        </p:txBody>
      </p:sp>
      <p:sp>
        <p:nvSpPr>
          <p:cNvPr id="3" name="Foliennummernplatzhalter 5">
            <a:extLst>
              <a:ext uri="{FF2B5EF4-FFF2-40B4-BE49-F238E27FC236}">
                <a16:creationId xmlns:a16="http://schemas.microsoft.com/office/drawing/2014/main" id="{79003490-3D54-8A1E-A9C8-08B5865601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67018" y="63511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8231C7-71D0-41F5-A10E-F5A0BE5C431B}" type="slidenum">
              <a:rPr lang="de-DE" smtClean="0"/>
              <a:pPr/>
              <a:t>‹Nr.›</a:t>
            </a:fld>
            <a:endParaRPr lang="de-DE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Text Placeholder 9">
            <a:extLst>
              <a:ext uri="{FF2B5EF4-FFF2-40B4-BE49-F238E27FC236}">
                <a16:creationId xmlns:a16="http://schemas.microsoft.com/office/drawing/2014/main" id="{D5E74731-88B8-0955-1348-2AEF8F2FB4D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9524" y="338740"/>
            <a:ext cx="8684476" cy="343777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</a:t>
            </a:r>
            <a:r>
              <a:rPr lang="en-US" altLang="ko-KR" dirty="0" err="1"/>
              <a:t>Französisch</a:t>
            </a:r>
            <a:endParaRPr lang="en-US" altLang="ko-KR" dirty="0"/>
          </a:p>
        </p:txBody>
      </p:sp>
      <p:sp>
        <p:nvSpPr>
          <p:cNvPr id="5" name="Text Placeholder 9">
            <a:extLst>
              <a:ext uri="{FF2B5EF4-FFF2-40B4-BE49-F238E27FC236}">
                <a16:creationId xmlns:a16="http://schemas.microsoft.com/office/drawing/2014/main" id="{8DD7D8EF-EC00-C04B-5458-6A0A7043AC8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9524" y="682518"/>
            <a:ext cx="8684476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Deutsch</a:t>
            </a:r>
          </a:p>
        </p:txBody>
      </p:sp>
    </p:spTree>
    <p:extLst>
      <p:ext uri="{BB962C8B-B14F-4D97-AF65-F5344CB8AC3E}">
        <p14:creationId xmlns:p14="http://schemas.microsoft.com/office/powerpoint/2010/main" val="315527559"/>
      </p:ext>
    </p:extLst>
  </p:cSld>
  <p:clrMapOvr>
    <a:masterClrMapping/>
  </p:clrMapOvr>
  <p:transition spd="slow">
    <p:push dir="u"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mit Text_dreisprach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platzhalter 12"/>
          <p:cNvSpPr>
            <a:spLocks noGrp="1"/>
          </p:cNvSpPr>
          <p:nvPr>
            <p:ph type="body" sz="quarter" idx="16"/>
          </p:nvPr>
        </p:nvSpPr>
        <p:spPr>
          <a:xfrm>
            <a:off x="463640" y="2177920"/>
            <a:ext cx="3668413" cy="3305834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Formatvorlagen des Textmasters bearbeiten</a:t>
            </a:r>
          </a:p>
          <a:p>
            <a:pPr marL="0" marR="0" lvl="1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Zweite Ebene</a:t>
            </a:r>
          </a:p>
          <a:p>
            <a:pPr marL="0" marR="0" lvl="2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Dritte Ebene</a:t>
            </a:r>
          </a:p>
          <a:p>
            <a:pPr marL="0" marR="0" lvl="3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Vierte Ebene</a:t>
            </a:r>
          </a:p>
          <a:p>
            <a:pPr marL="0" marR="0" lvl="4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Fünfte Ebene</a:t>
            </a:r>
          </a:p>
        </p:txBody>
      </p:sp>
      <p:sp>
        <p:nvSpPr>
          <p:cNvPr id="15" name="Textplatzhalter 14"/>
          <p:cNvSpPr>
            <a:spLocks noGrp="1"/>
          </p:cNvSpPr>
          <p:nvPr>
            <p:ph type="body" sz="quarter" idx="17" hasCustomPrompt="1"/>
          </p:nvPr>
        </p:nvSpPr>
        <p:spPr>
          <a:xfrm>
            <a:off x="463640" y="1703388"/>
            <a:ext cx="3668413" cy="297517"/>
          </a:xfrm>
        </p:spPr>
        <p:txBody>
          <a:bodyPr/>
          <a:lstStyle>
            <a:lvl1pPr>
              <a:defRPr sz="160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Französischer Text</a:t>
            </a:r>
          </a:p>
        </p:txBody>
      </p:sp>
      <p:sp>
        <p:nvSpPr>
          <p:cNvPr id="17" name="Textplatzhalter 16"/>
          <p:cNvSpPr>
            <a:spLocks noGrp="1"/>
          </p:cNvSpPr>
          <p:nvPr>
            <p:ph type="body" sz="quarter" idx="18" hasCustomPrompt="1"/>
          </p:nvPr>
        </p:nvSpPr>
        <p:spPr>
          <a:xfrm>
            <a:off x="4261794" y="2177222"/>
            <a:ext cx="3668414" cy="3305833"/>
          </a:xfrm>
        </p:spPr>
        <p:txBody>
          <a:bodyPr/>
          <a:lstStyle>
            <a:lvl1pPr>
              <a:defRPr i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i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i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i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i="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19" name="Textplatzhalter 18"/>
          <p:cNvSpPr>
            <a:spLocks noGrp="1"/>
          </p:cNvSpPr>
          <p:nvPr>
            <p:ph type="body" sz="quarter" idx="19" hasCustomPrompt="1"/>
          </p:nvPr>
        </p:nvSpPr>
        <p:spPr>
          <a:xfrm>
            <a:off x="4261793" y="1703388"/>
            <a:ext cx="3668414" cy="297517"/>
          </a:xfrm>
        </p:spPr>
        <p:txBody>
          <a:bodyPr/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 dirty="0"/>
              <a:t>Deutscher Text</a:t>
            </a:r>
          </a:p>
        </p:txBody>
      </p:sp>
      <p:sp>
        <p:nvSpPr>
          <p:cNvPr id="4" name="Textplatzhalter 12">
            <a:extLst>
              <a:ext uri="{FF2B5EF4-FFF2-40B4-BE49-F238E27FC236}">
                <a16:creationId xmlns:a16="http://schemas.microsoft.com/office/drawing/2014/main" id="{204400E8-B4C7-AC07-AE53-3CEB0F7DDB6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059947" y="2177223"/>
            <a:ext cx="3668413" cy="3305834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i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i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i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i="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Formatvorlagen des Textmasters bearbeiten</a:t>
            </a:r>
          </a:p>
          <a:p>
            <a:pPr marL="0" marR="0" lvl="1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Zweite Ebene</a:t>
            </a:r>
          </a:p>
          <a:p>
            <a:pPr marL="0" marR="0" lvl="2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Dritte Ebene</a:t>
            </a:r>
          </a:p>
          <a:p>
            <a:pPr marL="0" marR="0" lvl="3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Vierte Ebene</a:t>
            </a:r>
          </a:p>
          <a:p>
            <a:pPr marL="0" marR="0" lvl="4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Fünfte Ebene</a:t>
            </a:r>
          </a:p>
        </p:txBody>
      </p:sp>
      <p:sp>
        <p:nvSpPr>
          <p:cNvPr id="5" name="Textplatzhalter 14">
            <a:extLst>
              <a:ext uri="{FF2B5EF4-FFF2-40B4-BE49-F238E27FC236}">
                <a16:creationId xmlns:a16="http://schemas.microsoft.com/office/drawing/2014/main" id="{B4CFED57-AA98-F401-D829-ACE0D4CCD0A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59947" y="1702691"/>
            <a:ext cx="3668413" cy="297517"/>
          </a:xfrm>
        </p:spPr>
        <p:txBody>
          <a:bodyPr/>
          <a:lstStyle>
            <a:lvl1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de-DE" dirty="0"/>
              <a:t>Englischer Text</a:t>
            </a:r>
          </a:p>
        </p:txBody>
      </p:sp>
      <p:sp>
        <p:nvSpPr>
          <p:cNvPr id="3" name="Foliennummernplatzhalter 5">
            <a:extLst>
              <a:ext uri="{FF2B5EF4-FFF2-40B4-BE49-F238E27FC236}">
                <a16:creationId xmlns:a16="http://schemas.microsoft.com/office/drawing/2014/main" id="{9EFDD885-2440-2255-2D8A-07A53E04EB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67018" y="63511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8231C7-71D0-41F5-A10E-F5A0BE5C431B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97BA8E2F-F3C9-228F-4323-4C679DA41F2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9524" y="338740"/>
            <a:ext cx="8684476" cy="343777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</a:t>
            </a:r>
            <a:r>
              <a:rPr lang="en-US" altLang="ko-KR" dirty="0" err="1"/>
              <a:t>Französisch</a:t>
            </a:r>
            <a:endParaRPr lang="en-US" altLang="ko-KR" dirty="0"/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656DCF47-7222-C3A9-6595-778B31ABED7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9524" y="682518"/>
            <a:ext cx="8684476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Deutsch</a:t>
            </a:r>
          </a:p>
        </p:txBody>
      </p:sp>
    </p:spTree>
    <p:extLst>
      <p:ext uri="{BB962C8B-B14F-4D97-AF65-F5344CB8AC3E}">
        <p14:creationId xmlns:p14="http://schemas.microsoft.com/office/powerpoint/2010/main" val="1774691247"/>
      </p:ext>
    </p:extLst>
  </p:cSld>
  <p:clrMapOvr>
    <a:masterClrMapping/>
  </p:clrMapOvr>
  <p:transition spd="slow">
    <p:push dir="u"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 Inhalt mit Beschriftung zweisprach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0FEEC38D-675F-9BD3-C9B5-FE223BC9E557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458788" y="1192213"/>
            <a:ext cx="11244262" cy="4424362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7" name="Textplatzhalter 7"/>
          <p:cNvSpPr>
            <a:spLocks noGrp="1"/>
          </p:cNvSpPr>
          <p:nvPr>
            <p:ph type="body" sz="quarter" idx="22" hasCustomPrompt="1"/>
          </p:nvPr>
        </p:nvSpPr>
        <p:spPr>
          <a:xfrm>
            <a:off x="471152" y="5640066"/>
            <a:ext cx="11244138" cy="264688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accent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Beschreibung Inhalt Französisch</a:t>
            </a:r>
          </a:p>
        </p:txBody>
      </p:sp>
      <p:sp>
        <p:nvSpPr>
          <p:cNvPr id="18" name="Textplatzhalter 7"/>
          <p:cNvSpPr>
            <a:spLocks noGrp="1"/>
          </p:cNvSpPr>
          <p:nvPr>
            <p:ph type="body" sz="quarter" idx="23" hasCustomPrompt="1"/>
          </p:nvPr>
        </p:nvSpPr>
        <p:spPr>
          <a:xfrm>
            <a:off x="471152" y="5861784"/>
            <a:ext cx="11244138" cy="264688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accent2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Beschreibung Inhalt Deutsch</a:t>
            </a:r>
          </a:p>
        </p:txBody>
      </p:sp>
      <p:sp>
        <p:nvSpPr>
          <p:cNvPr id="3" name="Foliennummernplatzhalter 5">
            <a:extLst>
              <a:ext uri="{FF2B5EF4-FFF2-40B4-BE49-F238E27FC236}">
                <a16:creationId xmlns:a16="http://schemas.microsoft.com/office/drawing/2014/main" id="{24F78DCD-2C51-079C-FB36-9E17378A63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67018" y="63511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8231C7-71D0-41F5-A10E-F5A0BE5C431B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FD1175C5-9AF9-6723-3DFB-9C50DC1B530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9524" y="338740"/>
            <a:ext cx="8684476" cy="343777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</a:t>
            </a:r>
            <a:r>
              <a:rPr lang="en-US" altLang="ko-KR" dirty="0" err="1"/>
              <a:t>Französisch</a:t>
            </a:r>
            <a:endParaRPr lang="en-US" altLang="ko-KR" dirty="0"/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73C6BFE8-DE7D-0C9A-C719-F1814961085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9524" y="682518"/>
            <a:ext cx="8684476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Deutsch</a:t>
            </a:r>
          </a:p>
        </p:txBody>
      </p:sp>
      <p:sp>
        <p:nvSpPr>
          <p:cNvPr id="9" name="Textplatzhalter 7">
            <a:extLst>
              <a:ext uri="{FF2B5EF4-FFF2-40B4-BE49-F238E27FC236}">
                <a16:creationId xmlns:a16="http://schemas.microsoft.com/office/drawing/2014/main" id="{22E7509B-BA77-4EC3-B713-07D815DB4964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0472756" y="5342148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© DFH-UFA</a:t>
            </a:r>
          </a:p>
        </p:txBody>
      </p:sp>
    </p:spTree>
    <p:extLst>
      <p:ext uri="{BB962C8B-B14F-4D97-AF65-F5344CB8AC3E}">
        <p14:creationId xmlns:p14="http://schemas.microsoft.com/office/powerpoint/2010/main" val="693043037"/>
      </p:ext>
    </p:extLst>
  </p:cSld>
  <p:clrMapOvr>
    <a:masterClrMapping/>
  </p:clrMapOvr>
  <p:transition spd="slow">
    <p:push dir="u"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 Tabelle mit Beschriftung englis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0FEEC38D-675F-9BD3-C9B5-FE223BC9E557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458788" y="1192213"/>
            <a:ext cx="11244262" cy="4424362"/>
          </a:xfr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17" name="Textplatzhalter 7"/>
          <p:cNvSpPr>
            <a:spLocks noGrp="1"/>
          </p:cNvSpPr>
          <p:nvPr>
            <p:ph type="body" sz="quarter" idx="22" hasCustomPrompt="1"/>
          </p:nvPr>
        </p:nvSpPr>
        <p:spPr>
          <a:xfrm>
            <a:off x="471152" y="5640066"/>
            <a:ext cx="11244138" cy="264688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Beschreibung Inhalt Englisch</a:t>
            </a:r>
          </a:p>
        </p:txBody>
      </p:sp>
      <p:sp>
        <p:nvSpPr>
          <p:cNvPr id="2" name="Foliennummernplatzhalter 5">
            <a:extLst>
              <a:ext uri="{FF2B5EF4-FFF2-40B4-BE49-F238E27FC236}">
                <a16:creationId xmlns:a16="http://schemas.microsoft.com/office/drawing/2014/main" id="{556C6170-35B1-ED7D-44C2-6E4EB2EB74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67018" y="63511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8231C7-71D0-41F5-A10E-F5A0BE5C431B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A59978FB-0A60-2B62-3EA3-5DE31787B85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9524" y="338740"/>
            <a:ext cx="8684476" cy="343777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</a:t>
            </a:r>
            <a:r>
              <a:rPr lang="en-US" altLang="ko-KR" dirty="0" err="1"/>
              <a:t>Französisch</a:t>
            </a:r>
            <a:endParaRPr lang="en-US" altLang="ko-KR" dirty="0"/>
          </a:p>
        </p:txBody>
      </p:sp>
      <p:sp>
        <p:nvSpPr>
          <p:cNvPr id="5" name="Text Placeholder 9">
            <a:extLst>
              <a:ext uri="{FF2B5EF4-FFF2-40B4-BE49-F238E27FC236}">
                <a16:creationId xmlns:a16="http://schemas.microsoft.com/office/drawing/2014/main" id="{D1D09A35-F2E6-6EDE-93D4-85A91EDC6A2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9524" y="682518"/>
            <a:ext cx="8684476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Deutsch</a:t>
            </a:r>
          </a:p>
        </p:txBody>
      </p:sp>
      <p:sp>
        <p:nvSpPr>
          <p:cNvPr id="6" name="Textplatzhalter 7">
            <a:extLst>
              <a:ext uri="{FF2B5EF4-FFF2-40B4-BE49-F238E27FC236}">
                <a16:creationId xmlns:a16="http://schemas.microsoft.com/office/drawing/2014/main" id="{40C9F9AD-0B51-A260-4DF0-4896116F47F9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0472756" y="5351887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© DFH-UFA</a:t>
            </a:r>
          </a:p>
        </p:txBody>
      </p:sp>
    </p:spTree>
    <p:extLst>
      <p:ext uri="{BB962C8B-B14F-4D97-AF65-F5344CB8AC3E}">
        <p14:creationId xmlns:p14="http://schemas.microsoft.com/office/powerpoint/2010/main" val="2659678472"/>
      </p:ext>
    </p:extLst>
  </p:cSld>
  <p:clrMapOvr>
    <a:masterClrMapping/>
  </p:clrMapOvr>
  <p:transition spd="slow">
    <p:push dir="u"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 zwei Inhalte mit Beschriftung zweisprach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0FEEC38D-675F-9BD3-C9B5-FE223BC9E557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458788" y="1192213"/>
            <a:ext cx="5476856" cy="4424362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7" name="Textplatzhalter 7"/>
          <p:cNvSpPr>
            <a:spLocks noGrp="1"/>
          </p:cNvSpPr>
          <p:nvPr>
            <p:ph type="body" sz="quarter" idx="22" hasCustomPrompt="1"/>
          </p:nvPr>
        </p:nvSpPr>
        <p:spPr>
          <a:xfrm>
            <a:off x="471152" y="5640066"/>
            <a:ext cx="11244138" cy="264688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accent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Beschreibung Inhalt Französisch</a:t>
            </a:r>
          </a:p>
        </p:txBody>
      </p:sp>
      <p:sp>
        <p:nvSpPr>
          <p:cNvPr id="18" name="Textplatzhalter 7"/>
          <p:cNvSpPr>
            <a:spLocks noGrp="1"/>
          </p:cNvSpPr>
          <p:nvPr>
            <p:ph type="body" sz="quarter" idx="23" hasCustomPrompt="1"/>
          </p:nvPr>
        </p:nvSpPr>
        <p:spPr>
          <a:xfrm>
            <a:off x="471152" y="5861784"/>
            <a:ext cx="11244138" cy="264688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accent2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Beschreibung Inhalt Deutsch</a:t>
            </a:r>
          </a:p>
        </p:txBody>
      </p:sp>
      <p:sp>
        <p:nvSpPr>
          <p:cNvPr id="2" name="Inhaltsplatzhalter 3">
            <a:extLst>
              <a:ext uri="{FF2B5EF4-FFF2-40B4-BE49-F238E27FC236}">
                <a16:creationId xmlns:a16="http://schemas.microsoft.com/office/drawing/2014/main" id="{10800467-3F2E-1742-30C8-F7CE3ABFC51E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6238435" y="1192212"/>
            <a:ext cx="5476855" cy="4424247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3" name="Textplatzhalter 7">
            <a:extLst>
              <a:ext uri="{FF2B5EF4-FFF2-40B4-BE49-F238E27FC236}">
                <a16:creationId xmlns:a16="http://schemas.microsoft.com/office/drawing/2014/main" id="{4228B71E-DF5A-FC62-E63A-1F6EE74ECE9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705351" y="5343162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© DFH-UFA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D293860-250F-BFC3-AB2F-A86033C5AC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67018" y="63511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8231C7-71D0-41F5-A10E-F5A0BE5C431B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E5E36B65-F116-11C5-F1BD-23F39FAA6E2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9524" y="338740"/>
            <a:ext cx="8684476" cy="343777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</a:t>
            </a:r>
            <a:r>
              <a:rPr lang="en-US" altLang="ko-KR" dirty="0" err="1"/>
              <a:t>Französisch</a:t>
            </a:r>
            <a:endParaRPr lang="en-US" altLang="ko-KR" dirty="0"/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367B4E07-15F6-7578-7094-54B3DBF4821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9524" y="682518"/>
            <a:ext cx="8684476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Deutsch</a:t>
            </a:r>
          </a:p>
        </p:txBody>
      </p:sp>
      <p:sp>
        <p:nvSpPr>
          <p:cNvPr id="9" name="Textplatzhalter 7">
            <a:extLst>
              <a:ext uri="{FF2B5EF4-FFF2-40B4-BE49-F238E27FC236}">
                <a16:creationId xmlns:a16="http://schemas.microsoft.com/office/drawing/2014/main" id="{28CA7206-058F-7E55-303B-8C9CFD882843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0462443" y="5330286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© DFH-UFA</a:t>
            </a:r>
          </a:p>
        </p:txBody>
      </p:sp>
    </p:spTree>
    <p:extLst>
      <p:ext uri="{BB962C8B-B14F-4D97-AF65-F5344CB8AC3E}">
        <p14:creationId xmlns:p14="http://schemas.microsoft.com/office/powerpoint/2010/main" val="2279773355"/>
      </p:ext>
    </p:extLst>
  </p:cSld>
  <p:clrMapOvr>
    <a:masterClrMapping/>
  </p:clrMapOvr>
  <p:transition spd="slow">
    <p:push dir="u"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 Bild und Bulletpoints zweisprach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F441EA9-40E2-3B2E-28F7-CD3D8353F15C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457466" y="1378710"/>
            <a:ext cx="5557571" cy="4796771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2" name="Textplatzhalter 11"/>
          <p:cNvSpPr>
            <a:spLocks noGrp="1"/>
          </p:cNvSpPr>
          <p:nvPr>
            <p:ph type="body" sz="quarter" idx="16" hasCustomPrompt="1"/>
          </p:nvPr>
        </p:nvSpPr>
        <p:spPr>
          <a:xfrm>
            <a:off x="6198683" y="1387058"/>
            <a:ext cx="5531583" cy="297517"/>
          </a:xfrm>
        </p:spPr>
        <p:txBody>
          <a:bodyPr/>
          <a:lstStyle>
            <a:lvl1pPr>
              <a:defRPr sz="160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Titel Französisch</a:t>
            </a:r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7" hasCustomPrompt="1"/>
          </p:nvPr>
        </p:nvSpPr>
        <p:spPr>
          <a:xfrm>
            <a:off x="6204839" y="3915283"/>
            <a:ext cx="5525199" cy="289310"/>
          </a:xfrm>
        </p:spPr>
        <p:txBody>
          <a:bodyPr/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 dirty="0"/>
              <a:t>Titel Deutsch</a:t>
            </a:r>
          </a:p>
        </p:txBody>
      </p:sp>
      <p:sp>
        <p:nvSpPr>
          <p:cNvPr id="2" name="Foliennummernplatzhalter 5">
            <a:extLst>
              <a:ext uri="{FF2B5EF4-FFF2-40B4-BE49-F238E27FC236}">
                <a16:creationId xmlns:a16="http://schemas.microsoft.com/office/drawing/2014/main" id="{2584E142-D2CD-F065-E561-2B4DE3AB4A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67018" y="63511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8231C7-71D0-41F5-A10E-F5A0BE5C431B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4" name="Text Placeholder 9">
            <a:extLst>
              <a:ext uri="{FF2B5EF4-FFF2-40B4-BE49-F238E27FC236}">
                <a16:creationId xmlns:a16="http://schemas.microsoft.com/office/drawing/2014/main" id="{378D7BD7-D936-A9E4-7353-D3C1B51FD9C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9524" y="338740"/>
            <a:ext cx="8684476" cy="343777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</a:t>
            </a:r>
            <a:r>
              <a:rPr lang="en-US" altLang="ko-KR" dirty="0" err="1"/>
              <a:t>Französisch</a:t>
            </a:r>
            <a:endParaRPr lang="en-US" altLang="ko-KR" dirty="0"/>
          </a:p>
        </p:txBody>
      </p:sp>
      <p:sp>
        <p:nvSpPr>
          <p:cNvPr id="5" name="Text Placeholder 9">
            <a:extLst>
              <a:ext uri="{FF2B5EF4-FFF2-40B4-BE49-F238E27FC236}">
                <a16:creationId xmlns:a16="http://schemas.microsoft.com/office/drawing/2014/main" id="{A2D74B6A-5DD0-BD79-0FFD-BE42C7C408A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9524" y="682518"/>
            <a:ext cx="8684476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Deutsch</a:t>
            </a:r>
          </a:p>
        </p:txBody>
      </p:sp>
      <p:sp>
        <p:nvSpPr>
          <p:cNvPr id="6" name="Textplatzhalter 24">
            <a:extLst>
              <a:ext uri="{FF2B5EF4-FFF2-40B4-BE49-F238E27FC236}">
                <a16:creationId xmlns:a16="http://schemas.microsoft.com/office/drawing/2014/main" id="{115150C7-580E-221B-5CE0-9457523EFE36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6196796" y="1697421"/>
            <a:ext cx="5525060" cy="1942926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7" name="Textplatzhalter 24">
            <a:extLst>
              <a:ext uri="{FF2B5EF4-FFF2-40B4-BE49-F238E27FC236}">
                <a16:creationId xmlns:a16="http://schemas.microsoft.com/office/drawing/2014/main" id="{B4CC619A-500A-F3E5-A953-E76D9BF07506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6204978" y="4224439"/>
            <a:ext cx="5525060" cy="1942926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9" name="Textplatzhalter 7">
            <a:extLst>
              <a:ext uri="{FF2B5EF4-FFF2-40B4-BE49-F238E27FC236}">
                <a16:creationId xmlns:a16="http://schemas.microsoft.com/office/drawing/2014/main" id="{E266A644-13FE-E10D-CDC6-6569AF69B2B4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784743" y="5902677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© DFH-UFA</a:t>
            </a:r>
          </a:p>
        </p:txBody>
      </p:sp>
    </p:spTree>
    <p:extLst>
      <p:ext uri="{BB962C8B-B14F-4D97-AF65-F5344CB8AC3E}">
        <p14:creationId xmlns:p14="http://schemas.microsoft.com/office/powerpoint/2010/main" val="534008873"/>
      </p:ext>
    </p:extLst>
  </p:cSld>
  <p:clrMapOvr>
    <a:masterClrMapping/>
  </p:clrMapOvr>
  <p:transition spd="slow">
    <p:push dir="u"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 Bild mit Logos und Bulletpoints zweisprach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F441EA9-40E2-3B2E-28F7-CD3D8353F15C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457467" y="1378711"/>
            <a:ext cx="5080692" cy="4010852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2" name="Textplatzhalter 11"/>
          <p:cNvSpPr>
            <a:spLocks noGrp="1"/>
          </p:cNvSpPr>
          <p:nvPr>
            <p:ph type="body" sz="quarter" idx="16" hasCustomPrompt="1"/>
          </p:nvPr>
        </p:nvSpPr>
        <p:spPr>
          <a:xfrm>
            <a:off x="5710687" y="1387058"/>
            <a:ext cx="3433313" cy="297517"/>
          </a:xfrm>
        </p:spPr>
        <p:txBody>
          <a:bodyPr/>
          <a:lstStyle>
            <a:lvl1pPr>
              <a:defRPr sz="160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Titel Französisch</a:t>
            </a:r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7" hasCustomPrompt="1"/>
          </p:nvPr>
        </p:nvSpPr>
        <p:spPr>
          <a:xfrm>
            <a:off x="5710687" y="3420375"/>
            <a:ext cx="3433313" cy="289310"/>
          </a:xfrm>
        </p:spPr>
        <p:txBody>
          <a:bodyPr/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 dirty="0"/>
              <a:t>Titel Deutsch</a:t>
            </a:r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8"/>
          </p:nvPr>
        </p:nvSpPr>
        <p:spPr>
          <a:xfrm>
            <a:off x="5710687" y="1694157"/>
            <a:ext cx="3433313" cy="1633273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Formatvorlagen des Textmasters bearbeiten</a:t>
            </a:r>
          </a:p>
          <a:p>
            <a:pPr marL="0" marR="0" lvl="1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Zweite Ebene</a:t>
            </a:r>
          </a:p>
          <a:p>
            <a:pPr marL="0" marR="0" lvl="2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Dritte Ebene</a:t>
            </a:r>
          </a:p>
          <a:p>
            <a:pPr marL="0" marR="0" lvl="3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Vierte Ebene</a:t>
            </a:r>
          </a:p>
          <a:p>
            <a:pPr marL="0" marR="0" lvl="4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Fünfte Ebene</a:t>
            </a:r>
            <a:endParaRPr lang="de-DE" dirty="0"/>
          </a:p>
        </p:txBody>
      </p:sp>
      <p:sp>
        <p:nvSpPr>
          <p:cNvPr id="25" name="Textplatzhalter 24"/>
          <p:cNvSpPr>
            <a:spLocks noGrp="1"/>
          </p:cNvSpPr>
          <p:nvPr>
            <p:ph type="body" sz="quarter" idx="19"/>
          </p:nvPr>
        </p:nvSpPr>
        <p:spPr>
          <a:xfrm>
            <a:off x="5710687" y="3735884"/>
            <a:ext cx="3433313" cy="1662028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4" name="Bildplatzhalter 3">
            <a:extLst>
              <a:ext uri="{FF2B5EF4-FFF2-40B4-BE49-F238E27FC236}">
                <a16:creationId xmlns:a16="http://schemas.microsoft.com/office/drawing/2014/main" id="{3DD1A5BA-36AA-1CCF-FBC4-F5CFEB063899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9428163" y="1377950"/>
            <a:ext cx="2306637" cy="976313"/>
          </a:xfrm>
        </p:spPr>
        <p:txBody>
          <a:bodyPr/>
          <a:lstStyle/>
          <a:p>
            <a:endParaRPr lang="de-DE"/>
          </a:p>
        </p:txBody>
      </p:sp>
      <p:sp>
        <p:nvSpPr>
          <p:cNvPr id="5" name="Bildplatzhalter 3">
            <a:extLst>
              <a:ext uri="{FF2B5EF4-FFF2-40B4-BE49-F238E27FC236}">
                <a16:creationId xmlns:a16="http://schemas.microsoft.com/office/drawing/2014/main" id="{949023E2-8925-BD13-4AD6-516D8DA34C1B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9428163" y="2478117"/>
            <a:ext cx="2306637" cy="976313"/>
          </a:xfrm>
        </p:spPr>
        <p:txBody>
          <a:bodyPr/>
          <a:lstStyle/>
          <a:p>
            <a:endParaRPr lang="de-DE"/>
          </a:p>
        </p:txBody>
      </p:sp>
      <p:sp>
        <p:nvSpPr>
          <p:cNvPr id="6" name="Bildplatzhalter 3">
            <a:extLst>
              <a:ext uri="{FF2B5EF4-FFF2-40B4-BE49-F238E27FC236}">
                <a16:creationId xmlns:a16="http://schemas.microsoft.com/office/drawing/2014/main" id="{540959B1-6BDA-4024-74E3-515CD39EB3D4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9428163" y="3575464"/>
            <a:ext cx="2306637" cy="976313"/>
          </a:xfrm>
        </p:spPr>
        <p:txBody>
          <a:bodyPr/>
          <a:lstStyle/>
          <a:p>
            <a:endParaRPr lang="de-DE"/>
          </a:p>
        </p:txBody>
      </p:sp>
      <p:sp>
        <p:nvSpPr>
          <p:cNvPr id="2" name="Foliennummernplatzhalter 5">
            <a:extLst>
              <a:ext uri="{FF2B5EF4-FFF2-40B4-BE49-F238E27FC236}">
                <a16:creationId xmlns:a16="http://schemas.microsoft.com/office/drawing/2014/main" id="{FA4CCFBB-05A1-42E8-B8EE-64331742E3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67018" y="63511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8231C7-71D0-41F5-A10E-F5A0BE5C431B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6CC12358-AEE3-5D7D-4849-B417EAD79C3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9524" y="338740"/>
            <a:ext cx="8684476" cy="343777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</a:t>
            </a:r>
            <a:r>
              <a:rPr lang="en-US" altLang="ko-KR" dirty="0" err="1"/>
              <a:t>Französisch</a:t>
            </a:r>
            <a:endParaRPr lang="en-US" altLang="ko-KR" dirty="0"/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AC6B9401-5E9D-CFA7-0CFC-23EDE027E50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9524" y="682518"/>
            <a:ext cx="8684476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Deutsch</a:t>
            </a:r>
          </a:p>
        </p:txBody>
      </p:sp>
      <p:sp>
        <p:nvSpPr>
          <p:cNvPr id="10" name="Textplatzhalter 7">
            <a:extLst>
              <a:ext uri="{FF2B5EF4-FFF2-40B4-BE49-F238E27FC236}">
                <a16:creationId xmlns:a16="http://schemas.microsoft.com/office/drawing/2014/main" id="{03D464D8-F8A5-FA0B-87F5-3D8A4106B7D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307865" y="5124875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© DFH-UFA</a:t>
            </a:r>
          </a:p>
        </p:txBody>
      </p:sp>
    </p:spTree>
    <p:extLst>
      <p:ext uri="{BB962C8B-B14F-4D97-AF65-F5344CB8AC3E}">
        <p14:creationId xmlns:p14="http://schemas.microsoft.com/office/powerpoint/2010/main" val="12975568"/>
      </p:ext>
    </p:extLst>
  </p:cSld>
  <p:clrMapOvr>
    <a:masterClrMapping/>
  </p:clrMapOvr>
  <p:transition spd="slow">
    <p:push dir="u"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 zwei Bilder mit Logos und Bulletpoints zweisprach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F441EA9-40E2-3B2E-28F7-CD3D8353F15C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457467" y="1378711"/>
            <a:ext cx="5813937" cy="4017890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7" name="Textplatzhalter 7"/>
          <p:cNvSpPr>
            <a:spLocks noGrp="1"/>
          </p:cNvSpPr>
          <p:nvPr>
            <p:ph type="body" sz="quarter" idx="22" hasCustomPrompt="1"/>
          </p:nvPr>
        </p:nvSpPr>
        <p:spPr>
          <a:xfrm>
            <a:off x="471152" y="5427407"/>
            <a:ext cx="11244138" cy="264688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accent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Bildbeschreibung Französisch</a:t>
            </a:r>
          </a:p>
        </p:txBody>
      </p:sp>
      <p:sp>
        <p:nvSpPr>
          <p:cNvPr id="18" name="Textplatzhalter 7"/>
          <p:cNvSpPr>
            <a:spLocks noGrp="1"/>
          </p:cNvSpPr>
          <p:nvPr>
            <p:ph type="body" sz="quarter" idx="23" hasCustomPrompt="1"/>
          </p:nvPr>
        </p:nvSpPr>
        <p:spPr>
          <a:xfrm>
            <a:off x="471152" y="5649125"/>
            <a:ext cx="11244138" cy="264688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accent2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Bildbeschreibung Deutsch</a:t>
            </a:r>
          </a:p>
        </p:txBody>
      </p:sp>
      <p:sp>
        <p:nvSpPr>
          <p:cNvPr id="4" name="Bildplatzhalter 3">
            <a:extLst>
              <a:ext uri="{FF2B5EF4-FFF2-40B4-BE49-F238E27FC236}">
                <a16:creationId xmlns:a16="http://schemas.microsoft.com/office/drawing/2014/main" id="{3DD1A5BA-36AA-1CCF-FBC4-F5CFEB063899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9428163" y="1377950"/>
            <a:ext cx="2306637" cy="976313"/>
          </a:xfrm>
        </p:spPr>
        <p:txBody>
          <a:bodyPr/>
          <a:lstStyle/>
          <a:p>
            <a:endParaRPr lang="de-DE"/>
          </a:p>
        </p:txBody>
      </p:sp>
      <p:sp>
        <p:nvSpPr>
          <p:cNvPr id="5" name="Bildplatzhalter 3">
            <a:extLst>
              <a:ext uri="{FF2B5EF4-FFF2-40B4-BE49-F238E27FC236}">
                <a16:creationId xmlns:a16="http://schemas.microsoft.com/office/drawing/2014/main" id="{949023E2-8925-BD13-4AD6-516D8DA34C1B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9428163" y="2478117"/>
            <a:ext cx="2306637" cy="976313"/>
          </a:xfrm>
        </p:spPr>
        <p:txBody>
          <a:bodyPr/>
          <a:lstStyle/>
          <a:p>
            <a:endParaRPr lang="de-DE"/>
          </a:p>
        </p:txBody>
      </p:sp>
      <p:sp>
        <p:nvSpPr>
          <p:cNvPr id="6" name="Bildplatzhalter 3">
            <a:extLst>
              <a:ext uri="{FF2B5EF4-FFF2-40B4-BE49-F238E27FC236}">
                <a16:creationId xmlns:a16="http://schemas.microsoft.com/office/drawing/2014/main" id="{540959B1-6BDA-4024-74E3-515CD39EB3D4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9428163" y="3575464"/>
            <a:ext cx="2306637" cy="976313"/>
          </a:xfrm>
        </p:spPr>
        <p:txBody>
          <a:bodyPr/>
          <a:lstStyle/>
          <a:p>
            <a:endParaRPr lang="de-DE"/>
          </a:p>
        </p:txBody>
      </p:sp>
      <p:sp>
        <p:nvSpPr>
          <p:cNvPr id="2" name="Inhaltsplatzhalter 2">
            <a:extLst>
              <a:ext uri="{FF2B5EF4-FFF2-40B4-BE49-F238E27FC236}">
                <a16:creationId xmlns:a16="http://schemas.microsoft.com/office/drawing/2014/main" id="{952FAF53-4221-B772-70B1-575FDBB25692}"/>
              </a:ext>
            </a:extLst>
          </p:cNvPr>
          <p:cNvSpPr>
            <a:spLocks noGrp="1"/>
          </p:cNvSpPr>
          <p:nvPr>
            <p:ph sz="quarter" idx="29"/>
          </p:nvPr>
        </p:nvSpPr>
        <p:spPr>
          <a:xfrm>
            <a:off x="6383547" y="1371672"/>
            <a:ext cx="2760453" cy="4017890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8" name="Foliennummernplatzhalter 5">
            <a:extLst>
              <a:ext uri="{FF2B5EF4-FFF2-40B4-BE49-F238E27FC236}">
                <a16:creationId xmlns:a16="http://schemas.microsoft.com/office/drawing/2014/main" id="{0046E590-F396-E714-B17F-04B9CFC1A1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67018" y="63511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8231C7-71D0-41F5-A10E-F5A0BE5C431B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B12978B4-2CF8-0898-7933-521C0E93F3B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9524" y="338740"/>
            <a:ext cx="8684476" cy="343777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</a:t>
            </a:r>
            <a:r>
              <a:rPr lang="en-US" altLang="ko-KR" dirty="0" err="1"/>
              <a:t>Französisch</a:t>
            </a:r>
            <a:endParaRPr lang="en-US" altLang="ko-KR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D7DEEA9-3342-DE51-AE43-BD0FEF14EBD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9524" y="682518"/>
            <a:ext cx="8684476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Deutsch</a:t>
            </a:r>
          </a:p>
        </p:txBody>
      </p:sp>
      <p:sp>
        <p:nvSpPr>
          <p:cNvPr id="11" name="Textplatzhalter 7">
            <a:extLst>
              <a:ext uri="{FF2B5EF4-FFF2-40B4-BE49-F238E27FC236}">
                <a16:creationId xmlns:a16="http://schemas.microsoft.com/office/drawing/2014/main" id="{A4C1C784-159D-4F32-7F22-8EAB94449C5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041110" y="5124874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© DFH-UFA</a:t>
            </a:r>
          </a:p>
        </p:txBody>
      </p:sp>
      <p:sp>
        <p:nvSpPr>
          <p:cNvPr id="12" name="Textplatzhalter 7">
            <a:extLst>
              <a:ext uri="{FF2B5EF4-FFF2-40B4-BE49-F238E27FC236}">
                <a16:creationId xmlns:a16="http://schemas.microsoft.com/office/drawing/2014/main" id="{F111929F-1748-EC9A-D5D5-E8BFEBA3840F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7913706" y="5124874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© DFH-UFA</a:t>
            </a:r>
          </a:p>
        </p:txBody>
      </p:sp>
    </p:spTree>
    <p:extLst>
      <p:ext uri="{BB962C8B-B14F-4D97-AF65-F5344CB8AC3E}">
        <p14:creationId xmlns:p14="http://schemas.microsoft.com/office/powerpoint/2010/main" val="1984165755"/>
      </p:ext>
    </p:extLst>
  </p:cSld>
  <p:clrMapOvr>
    <a:masterClrMapping/>
  </p:clrMapOvr>
  <p:transition spd="slow">
    <p:push dir="u"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 zwei Bilder hochkant mit Logo ohn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D03E2AA2-4436-ADE5-F8DC-25A3B2AAD8CF}"/>
              </a:ext>
            </a:extLst>
          </p:cNvPr>
          <p:cNvSpPr>
            <a:spLocks noGrp="1"/>
          </p:cNvSpPr>
          <p:nvPr>
            <p:ph sz="quarter" idx="31"/>
          </p:nvPr>
        </p:nvSpPr>
        <p:spPr>
          <a:xfrm>
            <a:off x="4043180" y="1378711"/>
            <a:ext cx="3381288" cy="459076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F441EA9-40E2-3B2E-28F7-CD3D8353F15C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457467" y="1378711"/>
            <a:ext cx="3381288" cy="459076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9" name="Textplatzhalter 7">
            <a:extLst>
              <a:ext uri="{FF2B5EF4-FFF2-40B4-BE49-F238E27FC236}">
                <a16:creationId xmlns:a16="http://schemas.microsoft.com/office/drawing/2014/main" id="{CE702F17-4552-BD51-49D5-B8781B4B7AAA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450346" y="4254214"/>
            <a:ext cx="4284186" cy="264688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accent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Bildbeschreibung Französisch</a:t>
            </a:r>
          </a:p>
        </p:txBody>
      </p:sp>
      <p:sp>
        <p:nvSpPr>
          <p:cNvPr id="10" name="Textplatzhalter 7">
            <a:extLst>
              <a:ext uri="{FF2B5EF4-FFF2-40B4-BE49-F238E27FC236}">
                <a16:creationId xmlns:a16="http://schemas.microsoft.com/office/drawing/2014/main" id="{F2714FB4-5EB5-CD47-28FB-3E06C779EE4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450345" y="4895009"/>
            <a:ext cx="4284187" cy="264688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accent2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Bildbeschreibung Deutsch</a:t>
            </a:r>
          </a:p>
        </p:txBody>
      </p:sp>
      <p:sp>
        <p:nvSpPr>
          <p:cNvPr id="11" name="Bildplatzhalter 3">
            <a:extLst>
              <a:ext uri="{FF2B5EF4-FFF2-40B4-BE49-F238E27FC236}">
                <a16:creationId xmlns:a16="http://schemas.microsoft.com/office/drawing/2014/main" id="{83557DEE-09BF-9FD7-6BFE-68F70DFB6794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9428163" y="1377950"/>
            <a:ext cx="2306637" cy="1632669"/>
          </a:xfrm>
        </p:spPr>
        <p:txBody>
          <a:bodyPr/>
          <a:lstStyle/>
          <a:p>
            <a:endParaRPr lang="de-DE"/>
          </a:p>
        </p:txBody>
      </p:sp>
      <p:sp>
        <p:nvSpPr>
          <p:cNvPr id="2" name="Foliennummernplatzhalter 5">
            <a:extLst>
              <a:ext uri="{FF2B5EF4-FFF2-40B4-BE49-F238E27FC236}">
                <a16:creationId xmlns:a16="http://schemas.microsoft.com/office/drawing/2014/main" id="{C1A96ABF-E562-90DA-4F78-7BE4C70D34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67018" y="63511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8231C7-71D0-41F5-A10E-F5A0BE5C431B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4" name="Text Placeholder 9">
            <a:extLst>
              <a:ext uri="{FF2B5EF4-FFF2-40B4-BE49-F238E27FC236}">
                <a16:creationId xmlns:a16="http://schemas.microsoft.com/office/drawing/2014/main" id="{CC70F677-D99D-6D67-13A5-AEB9A02600B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9524" y="338740"/>
            <a:ext cx="8684476" cy="343777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</a:t>
            </a:r>
            <a:r>
              <a:rPr lang="en-US" altLang="ko-KR" dirty="0" err="1"/>
              <a:t>Französisch</a:t>
            </a:r>
            <a:endParaRPr lang="en-US" altLang="ko-KR" dirty="0"/>
          </a:p>
        </p:txBody>
      </p:sp>
      <p:sp>
        <p:nvSpPr>
          <p:cNvPr id="5" name="Text Placeholder 9">
            <a:extLst>
              <a:ext uri="{FF2B5EF4-FFF2-40B4-BE49-F238E27FC236}">
                <a16:creationId xmlns:a16="http://schemas.microsoft.com/office/drawing/2014/main" id="{2C09E840-AED0-57A9-C59A-C091A1C181D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9524" y="682518"/>
            <a:ext cx="8684476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Deutsch</a:t>
            </a:r>
          </a:p>
        </p:txBody>
      </p:sp>
      <p:sp>
        <p:nvSpPr>
          <p:cNvPr id="6" name="Textplatzhalter 7">
            <a:extLst>
              <a:ext uri="{FF2B5EF4-FFF2-40B4-BE49-F238E27FC236}">
                <a16:creationId xmlns:a16="http://schemas.microsoft.com/office/drawing/2014/main" id="{3F86668A-E51B-FA72-2C0F-216BD3F3F196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608461" y="5704791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© DFH-UFA</a:t>
            </a:r>
          </a:p>
        </p:txBody>
      </p:sp>
      <p:sp>
        <p:nvSpPr>
          <p:cNvPr id="12" name="Textplatzhalter 7">
            <a:extLst>
              <a:ext uri="{FF2B5EF4-FFF2-40B4-BE49-F238E27FC236}">
                <a16:creationId xmlns:a16="http://schemas.microsoft.com/office/drawing/2014/main" id="{E84283D9-96E7-7C1F-F305-71D82E757E9E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194174" y="5704791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© DFH-UFA</a:t>
            </a:r>
          </a:p>
        </p:txBody>
      </p:sp>
    </p:spTree>
    <p:extLst>
      <p:ext uri="{BB962C8B-B14F-4D97-AF65-F5344CB8AC3E}">
        <p14:creationId xmlns:p14="http://schemas.microsoft.com/office/powerpoint/2010/main" val="4137796048"/>
      </p:ext>
    </p:extLst>
  </p:cSld>
  <p:clrMapOvr>
    <a:masterClrMapping/>
  </p:clrMapOvr>
  <p:transition spd="slow">
    <p:push dir="u"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 Bild und Bulletpoints Englis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F441EA9-40E2-3B2E-28F7-CD3D8353F15C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457466" y="1378711"/>
            <a:ext cx="5557571" cy="4010852"/>
          </a:xfr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12" name="Textplatzhalter 11"/>
          <p:cNvSpPr>
            <a:spLocks noGrp="1"/>
          </p:cNvSpPr>
          <p:nvPr>
            <p:ph type="body" sz="quarter" idx="16" hasCustomPrompt="1"/>
          </p:nvPr>
        </p:nvSpPr>
        <p:spPr>
          <a:xfrm>
            <a:off x="6198683" y="1387058"/>
            <a:ext cx="5531583" cy="297517"/>
          </a:xfrm>
        </p:spPr>
        <p:txBody>
          <a:bodyPr/>
          <a:lstStyle>
            <a:lvl1pPr>
              <a:defRPr sz="1600" b="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de-DE" dirty="0"/>
              <a:t>Titel Englisch</a:t>
            </a:r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8"/>
          </p:nvPr>
        </p:nvSpPr>
        <p:spPr>
          <a:xfrm>
            <a:off x="6198681" y="1684574"/>
            <a:ext cx="5531357" cy="3733249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Formatvorlagen des Textmasters bearbeiten</a:t>
            </a:r>
          </a:p>
          <a:p>
            <a:pPr marL="0" marR="0" lvl="1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Zweite Ebene</a:t>
            </a:r>
          </a:p>
          <a:p>
            <a:pPr marL="0" marR="0" lvl="2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Dritte Ebene</a:t>
            </a:r>
          </a:p>
          <a:p>
            <a:pPr marL="0" marR="0" lvl="3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Vierte Ebene</a:t>
            </a:r>
          </a:p>
          <a:p>
            <a:pPr marL="0" marR="0" lvl="4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/>
              <a:t>Fünfte Ebene</a:t>
            </a:r>
            <a:endParaRPr lang="de-DE" dirty="0"/>
          </a:p>
        </p:txBody>
      </p:sp>
      <p:sp>
        <p:nvSpPr>
          <p:cNvPr id="2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459524" y="338740"/>
            <a:ext cx="8684476" cy="343777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Deutsch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459524" y="682518"/>
            <a:ext cx="8684476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</a:t>
            </a:r>
            <a:r>
              <a:rPr lang="en-US" altLang="ko-KR" dirty="0" err="1"/>
              <a:t>Französisch</a:t>
            </a:r>
            <a:endParaRPr lang="en-US" altLang="ko-KR" dirty="0"/>
          </a:p>
        </p:txBody>
      </p:sp>
      <p:sp>
        <p:nvSpPr>
          <p:cNvPr id="2" name="Foliennummernplatzhalter 5">
            <a:extLst>
              <a:ext uri="{FF2B5EF4-FFF2-40B4-BE49-F238E27FC236}">
                <a16:creationId xmlns:a16="http://schemas.microsoft.com/office/drawing/2014/main" id="{478F31B9-4917-BFBE-B1A1-2877D764AB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67018" y="63511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8231C7-71D0-41F5-A10E-F5A0BE5C431B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4" name="Textplatzhalter 7">
            <a:extLst>
              <a:ext uri="{FF2B5EF4-FFF2-40B4-BE49-F238E27FC236}">
                <a16:creationId xmlns:a16="http://schemas.microsoft.com/office/drawing/2014/main" id="{687DBE1F-B913-D9E0-D4C1-7FB03E8BA15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784743" y="5124875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© DFH-UFA</a:t>
            </a:r>
          </a:p>
        </p:txBody>
      </p:sp>
    </p:spTree>
    <p:extLst>
      <p:ext uri="{BB962C8B-B14F-4D97-AF65-F5344CB8AC3E}">
        <p14:creationId xmlns:p14="http://schemas.microsoft.com/office/powerpoint/2010/main" val="320755927"/>
      </p:ext>
    </p:extLst>
  </p:cSld>
  <p:clrMapOvr>
    <a:masterClrMapping/>
  </p:clrMapOvr>
  <p:transition spd="slow">
    <p:push dir="u"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 zwei BIlder vertikal mit Text zweisprach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2">
            <a:extLst>
              <a:ext uri="{FF2B5EF4-FFF2-40B4-BE49-F238E27FC236}">
                <a16:creationId xmlns:a16="http://schemas.microsoft.com/office/drawing/2014/main" id="{BDBD23A6-3E86-CF9B-0E57-C331DFE6214A}"/>
              </a:ext>
            </a:extLst>
          </p:cNvPr>
          <p:cNvSpPr>
            <a:spLocks noGrp="1"/>
          </p:cNvSpPr>
          <p:nvPr>
            <p:ph sz="quarter" idx="28"/>
          </p:nvPr>
        </p:nvSpPr>
        <p:spPr>
          <a:xfrm>
            <a:off x="454025" y="3783845"/>
            <a:ext cx="5557838" cy="2298700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5887979-E160-9CC5-C4D3-4F9C629C1A39}"/>
              </a:ext>
            </a:extLst>
          </p:cNvPr>
          <p:cNvSpPr>
            <a:spLocks noGrp="1"/>
          </p:cNvSpPr>
          <p:nvPr>
            <p:ph sz="quarter" idx="27"/>
          </p:nvPr>
        </p:nvSpPr>
        <p:spPr>
          <a:xfrm>
            <a:off x="454025" y="1387475"/>
            <a:ext cx="5557838" cy="2298700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2" name="Textplatzhalter 11"/>
          <p:cNvSpPr>
            <a:spLocks noGrp="1"/>
          </p:cNvSpPr>
          <p:nvPr>
            <p:ph type="body" sz="quarter" idx="16" hasCustomPrompt="1"/>
          </p:nvPr>
        </p:nvSpPr>
        <p:spPr>
          <a:xfrm>
            <a:off x="6198683" y="1387058"/>
            <a:ext cx="5531583" cy="297517"/>
          </a:xfrm>
        </p:spPr>
        <p:txBody>
          <a:bodyPr/>
          <a:lstStyle>
            <a:lvl1pPr>
              <a:defRPr sz="160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Französischer Titel</a:t>
            </a:r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7" hasCustomPrompt="1"/>
          </p:nvPr>
        </p:nvSpPr>
        <p:spPr>
          <a:xfrm>
            <a:off x="6198829" y="3783845"/>
            <a:ext cx="5525199" cy="289310"/>
          </a:xfrm>
        </p:spPr>
        <p:txBody>
          <a:bodyPr/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 dirty="0"/>
              <a:t>Deutscher Titel</a:t>
            </a:r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8"/>
          </p:nvPr>
        </p:nvSpPr>
        <p:spPr>
          <a:xfrm>
            <a:off x="6198681" y="1693375"/>
            <a:ext cx="5531357" cy="695741"/>
          </a:xfrm>
        </p:spPr>
        <p:txBody>
          <a:bodyPr/>
          <a:lstStyle>
            <a:lvl1pPr>
              <a:defRPr sz="14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25" name="Textplatzhalter 24"/>
          <p:cNvSpPr>
            <a:spLocks noGrp="1"/>
          </p:cNvSpPr>
          <p:nvPr>
            <p:ph type="body" sz="quarter" idx="19" hasCustomPrompt="1"/>
          </p:nvPr>
        </p:nvSpPr>
        <p:spPr>
          <a:xfrm>
            <a:off x="6198628" y="4104767"/>
            <a:ext cx="5525400" cy="264688"/>
          </a:xfrm>
        </p:spPr>
        <p:txBody>
          <a:bodyPr/>
          <a:lstStyle>
            <a:lvl1pPr>
              <a:defRPr sz="1400" i="0"/>
            </a:lvl1pPr>
          </a:lstStyle>
          <a:p>
            <a:pPr lvl="0"/>
            <a:r>
              <a:rPr lang="de-DE" dirty="0"/>
              <a:t>Formatvorlagen des Textmasters bearbeiten</a:t>
            </a:r>
          </a:p>
        </p:txBody>
      </p:sp>
      <p:sp>
        <p:nvSpPr>
          <p:cNvPr id="2" name="Foliennummernplatzhalter 5">
            <a:extLst>
              <a:ext uri="{FF2B5EF4-FFF2-40B4-BE49-F238E27FC236}">
                <a16:creationId xmlns:a16="http://schemas.microsoft.com/office/drawing/2014/main" id="{149C953B-DDA1-BE4B-FC90-4C93BEA0D2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67018" y="63511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8231C7-71D0-41F5-A10E-F5A0BE5C431B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5" name="Text Placeholder 9">
            <a:extLst>
              <a:ext uri="{FF2B5EF4-FFF2-40B4-BE49-F238E27FC236}">
                <a16:creationId xmlns:a16="http://schemas.microsoft.com/office/drawing/2014/main" id="{375DAD24-EEC1-3524-C8E2-57FFFCD1A83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9524" y="338740"/>
            <a:ext cx="8684476" cy="343777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</a:t>
            </a:r>
            <a:r>
              <a:rPr lang="en-US" altLang="ko-KR" dirty="0" err="1"/>
              <a:t>Französisch</a:t>
            </a:r>
            <a:endParaRPr lang="en-US" altLang="ko-KR" dirty="0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ABB5B327-932D-686F-B4CB-588BCFAF2C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9524" y="682518"/>
            <a:ext cx="8684476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Deutsch</a:t>
            </a:r>
          </a:p>
        </p:txBody>
      </p:sp>
      <p:sp>
        <p:nvSpPr>
          <p:cNvPr id="7" name="Textplatzhalter 7">
            <a:extLst>
              <a:ext uri="{FF2B5EF4-FFF2-40B4-BE49-F238E27FC236}">
                <a16:creationId xmlns:a16="http://schemas.microsoft.com/office/drawing/2014/main" id="{135A6A4E-4DF6-DFD1-4379-0C9F2A899115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781569" y="3429000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© DFH-UFA</a:t>
            </a:r>
          </a:p>
        </p:txBody>
      </p:sp>
      <p:sp>
        <p:nvSpPr>
          <p:cNvPr id="9" name="Textplatzhalter 7">
            <a:extLst>
              <a:ext uri="{FF2B5EF4-FFF2-40B4-BE49-F238E27FC236}">
                <a16:creationId xmlns:a16="http://schemas.microsoft.com/office/drawing/2014/main" id="{3965CAAC-0D1C-1A37-089C-16D82EC035E3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4781569" y="5817857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© DFH-UFA</a:t>
            </a:r>
          </a:p>
        </p:txBody>
      </p:sp>
    </p:spTree>
    <p:extLst>
      <p:ext uri="{BB962C8B-B14F-4D97-AF65-F5344CB8AC3E}">
        <p14:creationId xmlns:p14="http://schemas.microsoft.com/office/powerpoint/2010/main" val="2942318265"/>
      </p:ext>
    </p:extLst>
  </p:cSld>
  <p:clrMapOvr>
    <a:masterClrMapping/>
  </p:clrMapOvr>
  <p:transition spd="slow">
    <p:push dir="u"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 zwei Bilder horizontal mit Text zweisprachig qu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526FB6F9-ED85-6B76-4772-0298E28542B8}"/>
              </a:ext>
            </a:extLst>
          </p:cNvPr>
          <p:cNvSpPr>
            <a:spLocks noGrp="1"/>
          </p:cNvSpPr>
          <p:nvPr>
            <p:ph sz="quarter" idx="29"/>
          </p:nvPr>
        </p:nvSpPr>
        <p:spPr>
          <a:xfrm>
            <a:off x="6174780" y="1384299"/>
            <a:ext cx="5542669" cy="2592101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441C44B-CBF0-3FB1-1D88-6B99D3C09C3B}"/>
              </a:ext>
            </a:extLst>
          </p:cNvPr>
          <p:cNvSpPr>
            <a:spLocks noGrp="1"/>
          </p:cNvSpPr>
          <p:nvPr>
            <p:ph sz="quarter" idx="28"/>
          </p:nvPr>
        </p:nvSpPr>
        <p:spPr>
          <a:xfrm>
            <a:off x="457200" y="1384375"/>
            <a:ext cx="5557838" cy="2592402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0" name="Textplatzhalter 11"/>
          <p:cNvSpPr>
            <a:spLocks noGrp="1"/>
          </p:cNvSpPr>
          <p:nvPr>
            <p:ph type="body" sz="quarter" idx="16" hasCustomPrompt="1"/>
          </p:nvPr>
        </p:nvSpPr>
        <p:spPr>
          <a:xfrm>
            <a:off x="457433" y="4153362"/>
            <a:ext cx="5559790" cy="296900"/>
          </a:xfrm>
        </p:spPr>
        <p:txBody>
          <a:bodyPr/>
          <a:lstStyle>
            <a:lvl1pPr>
              <a:defRPr sz="160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Titel Französisch</a:t>
            </a:r>
          </a:p>
        </p:txBody>
      </p:sp>
      <p:sp>
        <p:nvSpPr>
          <p:cNvPr id="11" name="Textplatzhalter 13"/>
          <p:cNvSpPr>
            <a:spLocks noGrp="1"/>
          </p:cNvSpPr>
          <p:nvPr>
            <p:ph type="body" sz="quarter" idx="17" hasCustomPrompt="1"/>
          </p:nvPr>
        </p:nvSpPr>
        <p:spPr>
          <a:xfrm>
            <a:off x="6163629" y="4137247"/>
            <a:ext cx="5560059" cy="297517"/>
          </a:xfrm>
        </p:spPr>
        <p:txBody>
          <a:bodyPr/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 dirty="0"/>
              <a:t>Titel Deutsch</a:t>
            </a:r>
          </a:p>
        </p:txBody>
      </p:sp>
      <p:sp>
        <p:nvSpPr>
          <p:cNvPr id="31" name="Textplatzhalter 30"/>
          <p:cNvSpPr>
            <a:spLocks noGrp="1"/>
          </p:cNvSpPr>
          <p:nvPr>
            <p:ph type="body" sz="quarter" idx="19"/>
          </p:nvPr>
        </p:nvSpPr>
        <p:spPr>
          <a:xfrm>
            <a:off x="457200" y="4465760"/>
            <a:ext cx="5560061" cy="1491364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de-DE" dirty="0"/>
              <a:t>Formatvorlagen des Textmasters bearbeiten</a:t>
            </a:r>
          </a:p>
        </p:txBody>
      </p:sp>
      <p:sp>
        <p:nvSpPr>
          <p:cNvPr id="33" name="Textplatzhalter 32"/>
          <p:cNvSpPr>
            <a:spLocks noGrp="1"/>
          </p:cNvSpPr>
          <p:nvPr>
            <p:ph type="body" sz="quarter" idx="20" hasCustomPrompt="1"/>
          </p:nvPr>
        </p:nvSpPr>
        <p:spPr>
          <a:xfrm>
            <a:off x="6163629" y="4465759"/>
            <a:ext cx="5560060" cy="1491363"/>
          </a:xfrm>
        </p:spPr>
        <p:txBody>
          <a:bodyPr/>
          <a:lstStyle>
            <a:lvl1pPr>
              <a:defRPr sz="1400" i="0"/>
            </a:lvl1pPr>
          </a:lstStyle>
          <a:p>
            <a:pPr lvl="0"/>
            <a:r>
              <a:rPr lang="de-DE" dirty="0"/>
              <a:t>Formatvorlagen des Textmasters bearbeiten</a:t>
            </a:r>
          </a:p>
        </p:txBody>
      </p:sp>
      <p:sp>
        <p:nvSpPr>
          <p:cNvPr id="2" name="Foliennummernplatzhalter 5">
            <a:extLst>
              <a:ext uri="{FF2B5EF4-FFF2-40B4-BE49-F238E27FC236}">
                <a16:creationId xmlns:a16="http://schemas.microsoft.com/office/drawing/2014/main" id="{72A25803-C4EB-3784-1A2C-6E83BF82F8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67018" y="63511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8231C7-71D0-41F5-A10E-F5A0BE5C431B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4" name="Text Placeholder 9">
            <a:extLst>
              <a:ext uri="{FF2B5EF4-FFF2-40B4-BE49-F238E27FC236}">
                <a16:creationId xmlns:a16="http://schemas.microsoft.com/office/drawing/2014/main" id="{D8E58B8A-BFF7-F77F-C88E-431DF19500A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9524" y="338740"/>
            <a:ext cx="8684476" cy="343777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</a:t>
            </a:r>
            <a:r>
              <a:rPr lang="en-US" altLang="ko-KR" dirty="0" err="1"/>
              <a:t>Französisch</a:t>
            </a:r>
            <a:endParaRPr lang="en-US" altLang="ko-KR" dirty="0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36E3700B-0B2B-C8BD-1418-4E55B7D4889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9524" y="682518"/>
            <a:ext cx="8684476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Deutsch</a:t>
            </a:r>
          </a:p>
        </p:txBody>
      </p:sp>
      <p:sp>
        <p:nvSpPr>
          <p:cNvPr id="7" name="Textplatzhalter 7">
            <a:extLst>
              <a:ext uri="{FF2B5EF4-FFF2-40B4-BE49-F238E27FC236}">
                <a16:creationId xmlns:a16="http://schemas.microsoft.com/office/drawing/2014/main" id="{E876194C-6D49-C306-A1B8-6D833663B1D9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784744" y="3711712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© DFH-UFA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71554ED0-7442-65E8-1211-1B31A4C91520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0487155" y="3711712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© DFH-UFA</a:t>
            </a:r>
          </a:p>
        </p:txBody>
      </p:sp>
    </p:spTree>
    <p:extLst>
      <p:ext uri="{BB962C8B-B14F-4D97-AF65-F5344CB8AC3E}">
        <p14:creationId xmlns:p14="http://schemas.microsoft.com/office/powerpoint/2010/main" val="4214103234"/>
      </p:ext>
    </p:extLst>
  </p:cSld>
  <p:clrMapOvr>
    <a:masterClrMapping/>
  </p:clrMapOvr>
  <p:transition spd="slow">
    <p:push dir="u"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 vier BIlder mit Text zweisprachig qu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Bildplatzhalter 19"/>
          <p:cNvSpPr>
            <a:spLocks noGrp="1"/>
          </p:cNvSpPr>
          <p:nvPr>
            <p:ph type="pic" sz="quarter" idx="23"/>
          </p:nvPr>
        </p:nvSpPr>
        <p:spPr>
          <a:xfrm>
            <a:off x="460938" y="1247196"/>
            <a:ext cx="2776213" cy="2397704"/>
          </a:xfrm>
        </p:spPr>
        <p:txBody>
          <a:bodyPr/>
          <a:lstStyle/>
          <a:p>
            <a:endParaRPr lang="de-DE"/>
          </a:p>
        </p:txBody>
      </p:sp>
      <p:sp>
        <p:nvSpPr>
          <p:cNvPr id="21" name="Bildplatzhalter 19"/>
          <p:cNvSpPr>
            <a:spLocks noGrp="1"/>
          </p:cNvSpPr>
          <p:nvPr>
            <p:ph type="pic" sz="quarter" idx="24"/>
          </p:nvPr>
        </p:nvSpPr>
        <p:spPr>
          <a:xfrm>
            <a:off x="3277066" y="3658516"/>
            <a:ext cx="2793701" cy="2412712"/>
          </a:xfrm>
        </p:spPr>
        <p:txBody>
          <a:bodyPr/>
          <a:lstStyle/>
          <a:p>
            <a:endParaRPr lang="de-DE"/>
          </a:p>
        </p:txBody>
      </p:sp>
      <p:sp>
        <p:nvSpPr>
          <p:cNvPr id="22" name="Bildplatzhalter 19"/>
          <p:cNvSpPr>
            <a:spLocks noGrp="1"/>
          </p:cNvSpPr>
          <p:nvPr>
            <p:ph type="pic" sz="quarter" idx="25"/>
          </p:nvPr>
        </p:nvSpPr>
        <p:spPr>
          <a:xfrm>
            <a:off x="6103867" y="1234716"/>
            <a:ext cx="2783125" cy="2397963"/>
          </a:xfrm>
        </p:spPr>
        <p:txBody>
          <a:bodyPr/>
          <a:lstStyle/>
          <a:p>
            <a:endParaRPr lang="de-DE"/>
          </a:p>
        </p:txBody>
      </p:sp>
      <p:sp>
        <p:nvSpPr>
          <p:cNvPr id="23" name="Bildplatzhalter 19"/>
          <p:cNvSpPr>
            <a:spLocks noGrp="1"/>
          </p:cNvSpPr>
          <p:nvPr>
            <p:ph type="pic" sz="quarter" idx="26"/>
          </p:nvPr>
        </p:nvSpPr>
        <p:spPr>
          <a:xfrm>
            <a:off x="8900823" y="3658515"/>
            <a:ext cx="2816225" cy="2397849"/>
          </a:xfrm>
        </p:spPr>
        <p:txBody>
          <a:bodyPr/>
          <a:lstStyle/>
          <a:p>
            <a:endParaRPr lang="de-DE"/>
          </a:p>
        </p:txBody>
      </p:sp>
      <p:sp>
        <p:nvSpPr>
          <p:cNvPr id="25" name="Textplatzhalter 24"/>
          <p:cNvSpPr>
            <a:spLocks noGrp="1"/>
          </p:cNvSpPr>
          <p:nvPr>
            <p:ph type="body" sz="quarter" idx="27" hasCustomPrompt="1"/>
          </p:nvPr>
        </p:nvSpPr>
        <p:spPr>
          <a:xfrm>
            <a:off x="3421626" y="1238250"/>
            <a:ext cx="2521974" cy="2646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dirty="0"/>
              <a:t>Französischer Text</a:t>
            </a:r>
          </a:p>
        </p:txBody>
      </p:sp>
      <p:sp>
        <p:nvSpPr>
          <p:cNvPr id="26" name="Textplatzhalter 24"/>
          <p:cNvSpPr>
            <a:spLocks noGrp="1"/>
          </p:cNvSpPr>
          <p:nvPr>
            <p:ph type="body" sz="quarter" idx="28" hasCustomPrompt="1"/>
          </p:nvPr>
        </p:nvSpPr>
        <p:spPr>
          <a:xfrm>
            <a:off x="3432229" y="2304540"/>
            <a:ext cx="2521974" cy="264688"/>
          </a:xfrm>
        </p:spPr>
        <p:txBody>
          <a:bodyPr/>
          <a:lstStyle>
            <a:lvl1pPr>
              <a:defRPr i="0"/>
            </a:lvl1pPr>
          </a:lstStyle>
          <a:p>
            <a:pPr lvl="0"/>
            <a:r>
              <a:rPr lang="de-DE" dirty="0"/>
              <a:t>Deutscher Text</a:t>
            </a:r>
          </a:p>
        </p:txBody>
      </p:sp>
      <p:sp>
        <p:nvSpPr>
          <p:cNvPr id="34" name="Textplatzhalter 24"/>
          <p:cNvSpPr>
            <a:spLocks noGrp="1"/>
          </p:cNvSpPr>
          <p:nvPr>
            <p:ph type="body" sz="quarter" idx="36" hasCustomPrompt="1"/>
          </p:nvPr>
        </p:nvSpPr>
        <p:spPr>
          <a:xfrm>
            <a:off x="9027977" y="1247704"/>
            <a:ext cx="2521974" cy="2646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dirty="0"/>
              <a:t>Französischer Text</a:t>
            </a:r>
          </a:p>
        </p:txBody>
      </p:sp>
      <p:sp>
        <p:nvSpPr>
          <p:cNvPr id="35" name="Textplatzhalter 24"/>
          <p:cNvSpPr>
            <a:spLocks noGrp="1"/>
          </p:cNvSpPr>
          <p:nvPr>
            <p:ph type="body" sz="quarter" idx="37" hasCustomPrompt="1"/>
          </p:nvPr>
        </p:nvSpPr>
        <p:spPr>
          <a:xfrm>
            <a:off x="9038580" y="2313994"/>
            <a:ext cx="2521974" cy="264688"/>
          </a:xfrm>
        </p:spPr>
        <p:txBody>
          <a:bodyPr/>
          <a:lstStyle>
            <a:lvl1pPr>
              <a:defRPr i="1"/>
            </a:lvl1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kumimoji="0" lang="de-DE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/>
                <a:cs typeface="+mn-cs"/>
              </a:rPr>
              <a:t>Deutscher Text</a:t>
            </a:r>
          </a:p>
        </p:txBody>
      </p:sp>
      <p:sp>
        <p:nvSpPr>
          <p:cNvPr id="37" name="Textplatzhalter 24"/>
          <p:cNvSpPr>
            <a:spLocks noGrp="1"/>
          </p:cNvSpPr>
          <p:nvPr>
            <p:ph type="body" sz="quarter" idx="39" hasCustomPrompt="1"/>
          </p:nvPr>
        </p:nvSpPr>
        <p:spPr>
          <a:xfrm>
            <a:off x="623267" y="3675132"/>
            <a:ext cx="2521974" cy="2646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dirty="0"/>
              <a:t>Französischer Text</a:t>
            </a:r>
          </a:p>
        </p:txBody>
      </p:sp>
      <p:sp>
        <p:nvSpPr>
          <p:cNvPr id="38" name="Textplatzhalter 24"/>
          <p:cNvSpPr>
            <a:spLocks noGrp="1"/>
          </p:cNvSpPr>
          <p:nvPr>
            <p:ph type="body" sz="quarter" idx="40" hasCustomPrompt="1"/>
          </p:nvPr>
        </p:nvSpPr>
        <p:spPr>
          <a:xfrm>
            <a:off x="623267" y="4727980"/>
            <a:ext cx="2521974" cy="264688"/>
          </a:xfrm>
        </p:spPr>
        <p:txBody>
          <a:bodyPr/>
          <a:lstStyle>
            <a:lvl1pPr>
              <a:defRPr i="0"/>
            </a:lvl1pPr>
          </a:lstStyle>
          <a:p>
            <a:pPr lvl="0"/>
            <a:r>
              <a:rPr lang="de-DE" dirty="0"/>
              <a:t>Deutscher Text</a:t>
            </a:r>
          </a:p>
        </p:txBody>
      </p:sp>
      <p:sp>
        <p:nvSpPr>
          <p:cNvPr id="40" name="Textplatzhalter 24"/>
          <p:cNvSpPr>
            <a:spLocks noGrp="1"/>
          </p:cNvSpPr>
          <p:nvPr>
            <p:ph type="body" sz="quarter" idx="42" hasCustomPrompt="1"/>
          </p:nvPr>
        </p:nvSpPr>
        <p:spPr>
          <a:xfrm>
            <a:off x="6222355" y="3675132"/>
            <a:ext cx="2521974" cy="2646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dirty="0"/>
              <a:t>Französischer Text</a:t>
            </a:r>
          </a:p>
        </p:txBody>
      </p:sp>
      <p:sp>
        <p:nvSpPr>
          <p:cNvPr id="41" name="Textplatzhalter 24"/>
          <p:cNvSpPr>
            <a:spLocks noGrp="1"/>
          </p:cNvSpPr>
          <p:nvPr>
            <p:ph type="body" sz="quarter" idx="43" hasCustomPrompt="1"/>
          </p:nvPr>
        </p:nvSpPr>
        <p:spPr>
          <a:xfrm>
            <a:off x="6227261" y="4725924"/>
            <a:ext cx="2521974" cy="264688"/>
          </a:xfrm>
        </p:spPr>
        <p:txBody>
          <a:bodyPr/>
          <a:lstStyle>
            <a:lvl1pPr>
              <a:defRPr i="1"/>
            </a:lvl1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kumimoji="0" lang="de-DE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/>
                <a:cs typeface="+mn-cs"/>
              </a:rPr>
              <a:t>Deutscher Text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2FEC292-8D85-BF85-AD46-D34654FE46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67018" y="63511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8231C7-71D0-41F5-A10E-F5A0BE5C431B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B793DAB9-340C-6BDC-25A9-8BBE9F05112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9524" y="338740"/>
            <a:ext cx="8684476" cy="343777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</a:t>
            </a:r>
            <a:r>
              <a:rPr lang="en-US" altLang="ko-KR" dirty="0" err="1"/>
              <a:t>Französisch</a:t>
            </a:r>
            <a:endParaRPr lang="en-US" altLang="ko-KR" dirty="0"/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A6BE6949-0480-97E0-B133-157D957C88C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9524" y="682518"/>
            <a:ext cx="8684476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Deutsch</a:t>
            </a:r>
          </a:p>
        </p:txBody>
      </p:sp>
      <p:sp>
        <p:nvSpPr>
          <p:cNvPr id="9" name="Textplatzhalter 7">
            <a:extLst>
              <a:ext uri="{FF2B5EF4-FFF2-40B4-BE49-F238E27FC236}">
                <a16:creationId xmlns:a16="http://schemas.microsoft.com/office/drawing/2014/main" id="{34D11D38-D8F7-F4BC-461A-7376E2AA9E7A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2006857" y="3367991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© DFH-UFA</a:t>
            </a:r>
          </a:p>
        </p:txBody>
      </p:sp>
      <p:sp>
        <p:nvSpPr>
          <p:cNvPr id="10" name="Textplatzhalter 7">
            <a:extLst>
              <a:ext uri="{FF2B5EF4-FFF2-40B4-BE49-F238E27FC236}">
                <a16:creationId xmlns:a16="http://schemas.microsoft.com/office/drawing/2014/main" id="{42A0A34D-BA6B-B606-7069-50D75492DD25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7656698" y="3367991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© DFH-UFA</a:t>
            </a:r>
          </a:p>
        </p:txBody>
      </p:sp>
      <p:sp>
        <p:nvSpPr>
          <p:cNvPr id="11" name="Textplatzhalter 7">
            <a:extLst>
              <a:ext uri="{FF2B5EF4-FFF2-40B4-BE49-F238E27FC236}">
                <a16:creationId xmlns:a16="http://schemas.microsoft.com/office/drawing/2014/main" id="{53DBBEC1-8876-F747-709A-113104F8DB8B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4840473" y="5806540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© DFH-UFA</a:t>
            </a:r>
          </a:p>
        </p:txBody>
      </p:sp>
      <p:sp>
        <p:nvSpPr>
          <p:cNvPr id="12" name="Textplatzhalter 7">
            <a:extLst>
              <a:ext uri="{FF2B5EF4-FFF2-40B4-BE49-F238E27FC236}">
                <a16:creationId xmlns:a16="http://schemas.microsoft.com/office/drawing/2014/main" id="{8B160EC7-FC30-E708-59B7-2F2A9711A544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10486754" y="5791676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© DFH-UFA</a:t>
            </a:r>
          </a:p>
        </p:txBody>
      </p:sp>
    </p:spTree>
    <p:extLst>
      <p:ext uri="{BB962C8B-B14F-4D97-AF65-F5344CB8AC3E}">
        <p14:creationId xmlns:p14="http://schemas.microsoft.com/office/powerpoint/2010/main" val="43410806"/>
      </p:ext>
    </p:extLst>
  </p:cSld>
  <p:clrMapOvr>
    <a:masterClrMapping/>
  </p:clrMapOvr>
  <p:transition spd="slow">
    <p:push dir="u"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 eine Tabelle mit Beschriftung zweisprach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5D3EC9F7-9E0B-AE32-D12C-0CAA606F3027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466174" y="1188990"/>
            <a:ext cx="11249115" cy="4427586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7" name="Textplatzhalter 7"/>
          <p:cNvSpPr>
            <a:spLocks noGrp="1"/>
          </p:cNvSpPr>
          <p:nvPr>
            <p:ph type="body" sz="quarter" idx="22" hasCustomPrompt="1"/>
          </p:nvPr>
        </p:nvSpPr>
        <p:spPr>
          <a:xfrm>
            <a:off x="471152" y="5640066"/>
            <a:ext cx="11244138" cy="264688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accent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Beschreibung Tabelle Französisch</a:t>
            </a:r>
          </a:p>
        </p:txBody>
      </p:sp>
      <p:sp>
        <p:nvSpPr>
          <p:cNvPr id="18" name="Textplatzhalter 7"/>
          <p:cNvSpPr>
            <a:spLocks noGrp="1"/>
          </p:cNvSpPr>
          <p:nvPr>
            <p:ph type="body" sz="quarter" idx="23" hasCustomPrompt="1"/>
          </p:nvPr>
        </p:nvSpPr>
        <p:spPr>
          <a:xfrm>
            <a:off x="471152" y="5861784"/>
            <a:ext cx="11244138" cy="264688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accent2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Beschreibung Tabelle Deutsch</a:t>
            </a:r>
          </a:p>
        </p:txBody>
      </p:sp>
      <p:sp>
        <p:nvSpPr>
          <p:cNvPr id="2" name="Foliennummernplatzhalter 5">
            <a:extLst>
              <a:ext uri="{FF2B5EF4-FFF2-40B4-BE49-F238E27FC236}">
                <a16:creationId xmlns:a16="http://schemas.microsoft.com/office/drawing/2014/main" id="{C17FE3FE-5264-5A5F-62D9-B89EAAF2D6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67018" y="63511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8231C7-71D0-41F5-A10E-F5A0BE5C431B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1A66A72B-13CA-2328-6D01-E64D1F37F7E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9524" y="338740"/>
            <a:ext cx="8684476" cy="343777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</a:t>
            </a:r>
            <a:r>
              <a:rPr lang="en-US" altLang="ko-KR" dirty="0" err="1"/>
              <a:t>Französisch</a:t>
            </a:r>
            <a:endParaRPr lang="en-US" altLang="ko-KR" dirty="0"/>
          </a:p>
        </p:txBody>
      </p:sp>
      <p:sp>
        <p:nvSpPr>
          <p:cNvPr id="5" name="Text Placeholder 9">
            <a:extLst>
              <a:ext uri="{FF2B5EF4-FFF2-40B4-BE49-F238E27FC236}">
                <a16:creationId xmlns:a16="http://schemas.microsoft.com/office/drawing/2014/main" id="{6EDBAECC-EF5A-1505-F354-FBF7FC91E60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9524" y="682518"/>
            <a:ext cx="8684476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Deutsch</a:t>
            </a:r>
          </a:p>
        </p:txBody>
      </p:sp>
      <p:sp>
        <p:nvSpPr>
          <p:cNvPr id="6" name="Textplatzhalter 7">
            <a:extLst>
              <a:ext uri="{FF2B5EF4-FFF2-40B4-BE49-F238E27FC236}">
                <a16:creationId xmlns:a16="http://schemas.microsoft.com/office/drawing/2014/main" id="{DFF5195A-52F3-DA7B-59D3-1627A7221D44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0479924" y="5330403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© DFH-UFA</a:t>
            </a:r>
          </a:p>
        </p:txBody>
      </p:sp>
    </p:spTree>
    <p:extLst>
      <p:ext uri="{BB962C8B-B14F-4D97-AF65-F5344CB8AC3E}">
        <p14:creationId xmlns:p14="http://schemas.microsoft.com/office/powerpoint/2010/main" val="611211451"/>
      </p:ext>
    </p:extLst>
  </p:cSld>
  <p:clrMapOvr>
    <a:masterClrMapping/>
  </p:clrMapOvr>
  <p:transition spd="slow">
    <p:push dir="u"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 zwei Diagramme mit Beschriftung zweisprach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Inhaltsplatzhalter 8">
            <a:extLst>
              <a:ext uri="{FF2B5EF4-FFF2-40B4-BE49-F238E27FC236}">
                <a16:creationId xmlns:a16="http://schemas.microsoft.com/office/drawing/2014/main" id="{85B7C6B5-DA7B-239D-D510-32D7E45DBDFD}"/>
              </a:ext>
            </a:extLst>
          </p:cNvPr>
          <p:cNvSpPr>
            <a:spLocks noGrp="1"/>
          </p:cNvSpPr>
          <p:nvPr>
            <p:ph sz="quarter" idx="29"/>
          </p:nvPr>
        </p:nvSpPr>
        <p:spPr>
          <a:xfrm>
            <a:off x="459523" y="1212850"/>
            <a:ext cx="5488839" cy="4403725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7" name="Textplatzhalter 7"/>
          <p:cNvSpPr>
            <a:spLocks noGrp="1"/>
          </p:cNvSpPr>
          <p:nvPr>
            <p:ph type="body" sz="quarter" idx="22" hasCustomPrompt="1"/>
          </p:nvPr>
        </p:nvSpPr>
        <p:spPr>
          <a:xfrm>
            <a:off x="453900" y="5640066"/>
            <a:ext cx="5495026" cy="264688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accent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Beschreibung Diagramm Französisch</a:t>
            </a:r>
          </a:p>
        </p:txBody>
      </p:sp>
      <p:sp>
        <p:nvSpPr>
          <p:cNvPr id="18" name="Textplatzhalter 7"/>
          <p:cNvSpPr>
            <a:spLocks noGrp="1"/>
          </p:cNvSpPr>
          <p:nvPr>
            <p:ph type="body" sz="quarter" idx="23" hasCustomPrompt="1"/>
          </p:nvPr>
        </p:nvSpPr>
        <p:spPr>
          <a:xfrm>
            <a:off x="453900" y="5861784"/>
            <a:ext cx="5498326" cy="264688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accent2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Beschreibung Diagramm Deutsch</a:t>
            </a:r>
          </a:p>
        </p:txBody>
      </p:sp>
      <p:sp>
        <p:nvSpPr>
          <p:cNvPr id="6" name="Textplatzhalter 7">
            <a:extLst>
              <a:ext uri="{FF2B5EF4-FFF2-40B4-BE49-F238E27FC236}">
                <a16:creationId xmlns:a16="http://schemas.microsoft.com/office/drawing/2014/main" id="{0A49F65C-EED4-AA72-D5F6-19A1B5CAA5BF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239776" y="5640066"/>
            <a:ext cx="5495026" cy="264688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accent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Beschreibung Diagramm Französisch</a:t>
            </a:r>
          </a:p>
        </p:txBody>
      </p:sp>
      <p:sp>
        <p:nvSpPr>
          <p:cNvPr id="7" name="Textplatzhalter 7">
            <a:extLst>
              <a:ext uri="{FF2B5EF4-FFF2-40B4-BE49-F238E27FC236}">
                <a16:creationId xmlns:a16="http://schemas.microsoft.com/office/drawing/2014/main" id="{3469D50A-2B0A-417D-67F2-71F30BA85363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239776" y="5861784"/>
            <a:ext cx="5498326" cy="264688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accent2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Beschreibung Diagramm Deutsch</a:t>
            </a:r>
          </a:p>
        </p:txBody>
      </p:sp>
      <p:sp>
        <p:nvSpPr>
          <p:cNvPr id="10" name="Inhaltsplatzhalter 8">
            <a:extLst>
              <a:ext uri="{FF2B5EF4-FFF2-40B4-BE49-F238E27FC236}">
                <a16:creationId xmlns:a16="http://schemas.microsoft.com/office/drawing/2014/main" id="{D2431A0C-7297-C8B9-44DE-1773580DC579}"/>
              </a:ext>
            </a:extLst>
          </p:cNvPr>
          <p:cNvSpPr>
            <a:spLocks noGrp="1"/>
          </p:cNvSpPr>
          <p:nvPr>
            <p:ph sz="quarter" idx="30"/>
          </p:nvPr>
        </p:nvSpPr>
        <p:spPr>
          <a:xfrm>
            <a:off x="6244537" y="1212735"/>
            <a:ext cx="5494338" cy="4403725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2" name="Foliennummernplatzhalter 5">
            <a:extLst>
              <a:ext uri="{FF2B5EF4-FFF2-40B4-BE49-F238E27FC236}">
                <a16:creationId xmlns:a16="http://schemas.microsoft.com/office/drawing/2014/main" id="{CC115192-34C0-D9C9-C742-4E9BC248A7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67018" y="63511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8231C7-71D0-41F5-A10E-F5A0BE5C431B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0A2658E6-9736-9BB5-061C-8DEAA00AE76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9524" y="338740"/>
            <a:ext cx="8684476" cy="343777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</a:t>
            </a:r>
            <a:r>
              <a:rPr lang="en-US" altLang="ko-KR" dirty="0" err="1"/>
              <a:t>Französisch</a:t>
            </a:r>
            <a:endParaRPr lang="en-US" altLang="ko-KR" dirty="0"/>
          </a:p>
        </p:txBody>
      </p:sp>
      <p:sp>
        <p:nvSpPr>
          <p:cNvPr id="4" name="Text Placeholder 9">
            <a:extLst>
              <a:ext uri="{FF2B5EF4-FFF2-40B4-BE49-F238E27FC236}">
                <a16:creationId xmlns:a16="http://schemas.microsoft.com/office/drawing/2014/main" id="{333943B1-D189-8DA4-5DC9-A67F939CD1F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9524" y="682518"/>
            <a:ext cx="8684476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Deutsch</a:t>
            </a:r>
          </a:p>
        </p:txBody>
      </p:sp>
      <p:sp>
        <p:nvSpPr>
          <p:cNvPr id="5" name="Textplatzhalter 7">
            <a:extLst>
              <a:ext uri="{FF2B5EF4-FFF2-40B4-BE49-F238E27FC236}">
                <a16:creationId xmlns:a16="http://schemas.microsoft.com/office/drawing/2014/main" id="{01BF7695-A593-792E-B9EF-20F989D20A9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717170" y="5351772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© DFH-UFA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224DA46D-9ACC-FFA3-5F3D-4E9B80DF9923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0508581" y="5363575"/>
            <a:ext cx="1230294" cy="264688"/>
          </a:xfrm>
        </p:spPr>
        <p:txBody>
          <a:bodyPr/>
          <a:lstStyle>
            <a:lvl1pPr marL="0" marR="0" indent="0" algn="r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 i="0" baseline="0">
                <a:solidFill>
                  <a:schemeClr val="bg1"/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© DFH-UFA</a:t>
            </a:r>
          </a:p>
        </p:txBody>
      </p:sp>
    </p:spTree>
    <p:extLst>
      <p:ext uri="{BB962C8B-B14F-4D97-AF65-F5344CB8AC3E}">
        <p14:creationId xmlns:p14="http://schemas.microsoft.com/office/powerpoint/2010/main" val="407457470"/>
      </p:ext>
    </p:extLst>
  </p:cSld>
  <p:clrMapOvr>
    <a:masterClrMapping/>
  </p:clrMapOvr>
  <p:transition spd="slow">
    <p:push dir="u"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pressum leer - Bild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/>
          <p:cNvSpPr/>
          <p:nvPr userDrawn="1"/>
        </p:nvSpPr>
        <p:spPr>
          <a:xfrm>
            <a:off x="0" y="0"/>
            <a:ext cx="6090070" cy="6858000"/>
          </a:xfrm>
          <a:prstGeom prst="rect">
            <a:avLst/>
          </a:prstGeom>
          <a:solidFill>
            <a:srgbClr val="009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6558224" y="3506541"/>
            <a:ext cx="4075363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Deutsch</a:t>
            </a:r>
          </a:p>
        </p:txBody>
      </p:sp>
      <p:sp>
        <p:nvSpPr>
          <p:cNvPr id="5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6558224" y="2998122"/>
            <a:ext cx="4075363" cy="338554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</a:t>
            </a:r>
            <a:r>
              <a:rPr lang="en-US" altLang="ko-KR" dirty="0" err="1"/>
              <a:t>Französisch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62044715"/>
      </p:ext>
    </p:extLst>
  </p:cSld>
  <p:clrMapOvr>
    <a:masterClrMapping/>
  </p:clrMapOvr>
  <p:transition spd="slow">
    <p:push dir="u"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pressum fertig - Bild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/>
          <p:cNvSpPr/>
          <p:nvPr userDrawn="1"/>
        </p:nvSpPr>
        <p:spPr>
          <a:xfrm>
            <a:off x="-262" y="0"/>
            <a:ext cx="6090070" cy="6858000"/>
          </a:xfrm>
          <a:prstGeom prst="rect">
            <a:avLst/>
          </a:prstGeom>
          <a:solidFill>
            <a:srgbClr val="009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2" name="Gruppierung 10">
            <a:extLst>
              <a:ext uri="{FF2B5EF4-FFF2-40B4-BE49-F238E27FC236}">
                <a16:creationId xmlns:a16="http://schemas.microsoft.com/office/drawing/2014/main" id="{F0CE4234-3B2A-C325-853F-7E5CA0097295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2223989" y="1206692"/>
            <a:ext cx="7725938" cy="2343150"/>
            <a:chOff x="939800" y="2433407"/>
            <a:chExt cx="10301245" cy="3124200"/>
          </a:xfrm>
        </p:grpSpPr>
        <p:pic>
          <p:nvPicPr>
            <p:cNvPr id="3" name="Bild 8">
              <a:extLst>
                <a:ext uri="{FF2B5EF4-FFF2-40B4-BE49-F238E27FC236}">
                  <a16:creationId xmlns:a16="http://schemas.microsoft.com/office/drawing/2014/main" id="{2D172FB8-FE7B-6A76-C14A-549AA69DFDA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50091"/>
            <a:stretch/>
          </p:blipFill>
          <p:spPr>
            <a:xfrm>
              <a:off x="6094223" y="2433407"/>
              <a:ext cx="5146822" cy="3124200"/>
            </a:xfrm>
            <a:prstGeom prst="rect">
              <a:avLst/>
            </a:prstGeom>
          </p:spPr>
        </p:pic>
        <p:pic>
          <p:nvPicPr>
            <p:cNvPr id="6" name="Bild 9">
              <a:extLst>
                <a:ext uri="{FF2B5EF4-FFF2-40B4-BE49-F238E27FC236}">
                  <a16:creationId xmlns:a16="http://schemas.microsoft.com/office/drawing/2014/main" id="{73C73FF1-4A31-BDEC-C0E1-9D0372A1903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r="50017"/>
            <a:stretch/>
          </p:blipFill>
          <p:spPr>
            <a:xfrm>
              <a:off x="939800" y="2433407"/>
              <a:ext cx="5154423" cy="3124200"/>
            </a:xfrm>
            <a:prstGeom prst="rect">
              <a:avLst/>
            </a:prstGeom>
          </p:spPr>
        </p:pic>
      </p:grpSp>
      <p:sp>
        <p:nvSpPr>
          <p:cNvPr id="8" name="Textfeld 7">
            <a:extLst>
              <a:ext uri="{FF2B5EF4-FFF2-40B4-BE49-F238E27FC236}">
                <a16:creationId xmlns:a16="http://schemas.microsoft.com/office/drawing/2014/main" id="{30A61CE2-8134-C8F0-D1A0-F30F1247B136}"/>
              </a:ext>
            </a:extLst>
          </p:cNvPr>
          <p:cNvSpPr txBox="1"/>
          <p:nvPr userDrawn="1"/>
        </p:nvSpPr>
        <p:spPr>
          <a:xfrm>
            <a:off x="656463" y="4731633"/>
            <a:ext cx="5083286" cy="369332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2400" i="0" dirty="0">
                <a:solidFill>
                  <a:schemeClr val="bg1"/>
                </a:solidFill>
              </a:rPr>
              <a:t>Merci de </a:t>
            </a:r>
            <a:r>
              <a:rPr lang="de-DE" sz="2400" i="0" dirty="0" err="1">
                <a:solidFill>
                  <a:schemeClr val="bg1"/>
                </a:solidFill>
              </a:rPr>
              <a:t>votre</a:t>
            </a:r>
            <a:r>
              <a:rPr lang="de-DE" sz="2400" i="0" dirty="0">
                <a:solidFill>
                  <a:schemeClr val="bg1"/>
                </a:solidFill>
              </a:rPr>
              <a:t> </a:t>
            </a:r>
            <a:r>
              <a:rPr lang="de-DE" sz="2400" i="0" dirty="0" err="1">
                <a:solidFill>
                  <a:schemeClr val="bg1"/>
                </a:solidFill>
              </a:rPr>
              <a:t>attention</a:t>
            </a:r>
            <a:r>
              <a:rPr lang="de-DE" sz="2400" i="0" dirty="0">
                <a:solidFill>
                  <a:schemeClr val="bg1"/>
                </a:solidFill>
              </a:rPr>
              <a:t> !</a:t>
            </a:r>
          </a:p>
        </p:txBody>
      </p:sp>
      <p:pic>
        <p:nvPicPr>
          <p:cNvPr id="9" name="Bild 6">
            <a:extLst>
              <a:ext uri="{FF2B5EF4-FFF2-40B4-BE49-F238E27FC236}">
                <a16:creationId xmlns:a16="http://schemas.microsoft.com/office/drawing/2014/main" id="{D867F399-8F65-B237-2664-99E60325098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56463" y="3912086"/>
            <a:ext cx="597577" cy="571595"/>
          </a:xfrm>
          <a:prstGeom prst="rect">
            <a:avLst/>
          </a:prstGeom>
        </p:spPr>
      </p:pic>
      <p:pic>
        <p:nvPicPr>
          <p:cNvPr id="10" name="Bild 7" descr="qr-code.png">
            <a:extLst>
              <a:ext uri="{FF2B5EF4-FFF2-40B4-BE49-F238E27FC236}">
                <a16:creationId xmlns:a16="http://schemas.microsoft.com/office/drawing/2014/main" id="{BD7C3629-3698-CDFC-E8C3-498346EE36E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07845" y="5543072"/>
            <a:ext cx="921922" cy="921922"/>
          </a:xfrm>
          <a:prstGeom prst="rect">
            <a:avLst/>
          </a:prstGeom>
        </p:spPr>
      </p:pic>
      <p:sp>
        <p:nvSpPr>
          <p:cNvPr id="11" name="Textfeld 10">
            <a:extLst>
              <a:ext uri="{FF2B5EF4-FFF2-40B4-BE49-F238E27FC236}">
                <a16:creationId xmlns:a16="http://schemas.microsoft.com/office/drawing/2014/main" id="{9D80EAA4-DEB9-1F42-B427-A29C2E464718}"/>
              </a:ext>
            </a:extLst>
          </p:cNvPr>
          <p:cNvSpPr txBox="1"/>
          <p:nvPr userDrawn="1"/>
        </p:nvSpPr>
        <p:spPr>
          <a:xfrm>
            <a:off x="656463" y="5296140"/>
            <a:ext cx="5083286" cy="369332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/>
          <a:p>
            <a:r>
              <a:rPr lang="de-DE" sz="2400" dirty="0">
                <a:solidFill>
                  <a:schemeClr val="bg1"/>
                </a:solidFill>
              </a:rPr>
              <a:t>Vielen Dank für Ihre Aufmerksamkeit!</a:t>
            </a:r>
          </a:p>
        </p:txBody>
      </p:sp>
      <p:sp>
        <p:nvSpPr>
          <p:cNvPr id="12" name="Textplatzhalter 11">
            <a:extLst>
              <a:ext uri="{FF2B5EF4-FFF2-40B4-BE49-F238E27FC236}">
                <a16:creationId xmlns:a16="http://schemas.microsoft.com/office/drawing/2014/main" id="{EB31D312-F45B-94FA-26EF-B4794F588144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450660" y="3912086"/>
            <a:ext cx="4848075" cy="2045224"/>
          </a:xfrm>
        </p:spPr>
        <p:txBody>
          <a:bodyPr/>
          <a:lstStyle/>
          <a:p>
            <a:r>
              <a:rPr lang="de-DE" dirty="0" err="1"/>
              <a:t>Université</a:t>
            </a:r>
            <a:r>
              <a:rPr lang="de-DE" dirty="0"/>
              <a:t> franco-allemande</a:t>
            </a:r>
          </a:p>
          <a:p>
            <a:r>
              <a:rPr lang="de-DE" dirty="0"/>
              <a:t>Deutsch-Französische Hochschule </a:t>
            </a:r>
          </a:p>
          <a:p>
            <a:endParaRPr lang="de-DE" dirty="0"/>
          </a:p>
          <a:p>
            <a:r>
              <a:rPr lang="de-DE" dirty="0"/>
              <a:t>Villa Europa · </a:t>
            </a:r>
            <a:r>
              <a:rPr lang="de-DE" dirty="0" err="1"/>
              <a:t>Kohlweg</a:t>
            </a:r>
            <a:r>
              <a:rPr lang="de-DE" dirty="0"/>
              <a:t> 7 · 66123 Saarbrücken</a:t>
            </a:r>
          </a:p>
          <a:p>
            <a:r>
              <a:rPr lang="cs-CZ" dirty="0"/>
              <a:t>Tel.: +49 681 93812 - 100</a:t>
            </a:r>
          </a:p>
          <a:p>
            <a:r>
              <a:rPr lang="cs-CZ" dirty="0">
                <a:hlinkClick r:id="rId6"/>
              </a:rPr>
              <a:t>info@dfh-ufa.org</a:t>
            </a:r>
            <a:endParaRPr lang="cs-CZ" dirty="0"/>
          </a:p>
          <a:p>
            <a:r>
              <a:rPr lang="cs-CZ" dirty="0">
                <a:hlinkClick r:id="rId7"/>
              </a:rPr>
              <a:t>www.dfh-ufa.org</a:t>
            </a:r>
            <a:endParaRPr lang="cs-CZ" dirty="0"/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4C79D0FD-3022-83B6-54F7-BD74604C969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0908"/>
          <a:stretch/>
        </p:blipFill>
        <p:spPr>
          <a:xfrm>
            <a:off x="6398406" y="5957310"/>
            <a:ext cx="1778943" cy="533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730289"/>
      </p:ext>
    </p:extLst>
  </p:cSld>
  <p:clrMapOvr>
    <a:masterClrMapping/>
  </p:clrMapOvr>
  <p:transition spd="slow">
    <p:push dir="u"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Überschrift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8"/>
          </p:nvPr>
        </p:nvSpPr>
        <p:spPr/>
        <p:txBody>
          <a:bodyPr/>
          <a:lstStyle/>
          <a:p>
            <a:fld id="{B6D92BE1-C1A3-48A7-A18F-C33429F5F6DA}" type="slidenum">
              <a:t>‹Nr.›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9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40881429"/>
      </p:ext>
    </p:extLst>
  </p:cSld>
  <p:clrMapOvr>
    <a:masterClrMapping/>
  </p:clrMapOvr>
  <p:transition spd="slow">
    <p:push dir="u"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_Titelfoli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Bild 14"/>
          <p:cNvPicPr>
            <a:picLocks noChangeAspect="1"/>
          </p:cNvPicPr>
          <p:nvPr userDrawn="1"/>
        </p:nvPicPr>
        <p:blipFill rotWithShape="1">
          <a:blip r:embed="rId2"/>
          <a:srcRect t="9398" b="48669"/>
          <a:stretch/>
        </p:blipFill>
        <p:spPr>
          <a:xfrm>
            <a:off x="797368" y="0"/>
            <a:ext cx="8488145" cy="3435282"/>
          </a:xfrm>
          <a:prstGeom prst="rect">
            <a:avLst/>
          </a:prstGeom>
        </p:spPr>
      </p:pic>
      <p:sp>
        <p:nvSpPr>
          <p:cNvPr id="5" name="Rectangle 8"/>
          <p:cNvSpPr/>
          <p:nvPr userDrawn="1"/>
        </p:nvSpPr>
        <p:spPr>
          <a:xfrm>
            <a:off x="0" y="3430368"/>
            <a:ext cx="12192000" cy="3427632"/>
          </a:xfrm>
          <a:prstGeom prst="rect">
            <a:avLst/>
          </a:prstGeom>
          <a:solidFill>
            <a:srgbClr val="009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12" name="Bild 1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731793" y="321766"/>
            <a:ext cx="1998474" cy="663575"/>
          </a:xfrm>
          <a:prstGeom prst="rect">
            <a:avLst/>
          </a:prstGeom>
        </p:spPr>
      </p:pic>
      <p:pic>
        <p:nvPicPr>
          <p:cNvPr id="16" name="Bild 15"/>
          <p:cNvPicPr>
            <a:picLocks noChangeAspect="1"/>
          </p:cNvPicPr>
          <p:nvPr userDrawn="1"/>
        </p:nvPicPr>
        <p:blipFill rotWithShape="1">
          <a:blip r:embed="rId4"/>
          <a:srcRect t="51219" b="6889"/>
          <a:stretch/>
        </p:blipFill>
        <p:spPr>
          <a:xfrm>
            <a:off x="797368" y="3426145"/>
            <a:ext cx="8488145" cy="3431855"/>
          </a:xfrm>
          <a:prstGeom prst="rect">
            <a:avLst/>
          </a:prstGeom>
        </p:spPr>
      </p:pic>
      <p:sp>
        <p:nvSpPr>
          <p:cNvPr id="7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985520" y="3860800"/>
            <a:ext cx="10596880" cy="656590"/>
          </a:xfrm>
        </p:spPr>
        <p:txBody>
          <a:bodyPr/>
          <a:lstStyle>
            <a:lvl1pPr algn="r">
              <a:defRPr sz="4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Titelzeile Französisch</a:t>
            </a:r>
          </a:p>
        </p:txBody>
      </p:sp>
      <p:sp>
        <p:nvSpPr>
          <p:cNvPr id="8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985520" y="4529177"/>
            <a:ext cx="10596880" cy="348813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Untertitel Französisch</a:t>
            </a:r>
          </a:p>
        </p:txBody>
      </p:sp>
      <p:sp>
        <p:nvSpPr>
          <p:cNvPr id="9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985520" y="5072657"/>
            <a:ext cx="10596880" cy="656590"/>
          </a:xfrm>
        </p:spPr>
        <p:txBody>
          <a:bodyPr/>
          <a:lstStyle>
            <a:lvl1pPr algn="r">
              <a:defRPr sz="4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Titelzeile Deutsch</a:t>
            </a:r>
          </a:p>
        </p:txBody>
      </p:sp>
      <p:sp>
        <p:nvSpPr>
          <p:cNvPr id="11" name="Textplatzhalt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986317" y="5741035"/>
            <a:ext cx="10596077" cy="348813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Untertitel Deutsch</a:t>
            </a:r>
          </a:p>
        </p:txBody>
      </p:sp>
      <p:sp>
        <p:nvSpPr>
          <p:cNvPr id="10" name="Bogen 9"/>
          <p:cNvSpPr/>
          <p:nvPr userDrawn="1"/>
        </p:nvSpPr>
        <p:spPr>
          <a:xfrm rot="16200000" flipH="1">
            <a:off x="2065395" y="880585"/>
            <a:ext cx="731538" cy="620767"/>
          </a:xfrm>
          <a:prstGeom prst="arc">
            <a:avLst/>
          </a:prstGeom>
          <a:ln w="3175" cmpd="sng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>
              <a:ln>
                <a:solidFill>
                  <a:schemeClr val="accent1"/>
                </a:solidFill>
              </a:ln>
            </a:endParaRPr>
          </a:p>
        </p:txBody>
      </p:sp>
      <p:sp>
        <p:nvSpPr>
          <p:cNvPr id="13" name="Bogen 12"/>
          <p:cNvSpPr/>
          <p:nvPr userDrawn="1"/>
        </p:nvSpPr>
        <p:spPr>
          <a:xfrm rot="5400000">
            <a:off x="3562507" y="1346799"/>
            <a:ext cx="731538" cy="1093611"/>
          </a:xfrm>
          <a:prstGeom prst="arc">
            <a:avLst/>
          </a:prstGeom>
          <a:ln w="3175" cmpd="sng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>
              <a:ln>
                <a:solidFill>
                  <a:schemeClr val="accent1"/>
                </a:solidFill>
              </a:ln>
            </a:endParaRPr>
          </a:p>
        </p:txBody>
      </p:sp>
      <p:sp>
        <p:nvSpPr>
          <p:cNvPr id="14" name="Oval 13"/>
          <p:cNvSpPr/>
          <p:nvPr userDrawn="1"/>
        </p:nvSpPr>
        <p:spPr>
          <a:xfrm>
            <a:off x="3905059" y="2235252"/>
            <a:ext cx="48275" cy="4827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17" name="Bogen 16"/>
          <p:cNvSpPr/>
          <p:nvPr userDrawn="1"/>
        </p:nvSpPr>
        <p:spPr>
          <a:xfrm rot="5400000">
            <a:off x="5179777" y="496699"/>
            <a:ext cx="731538" cy="1093611"/>
          </a:xfrm>
          <a:prstGeom prst="arc">
            <a:avLst/>
          </a:prstGeom>
          <a:ln w="3175" cmpd="sng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>
              <a:ln>
                <a:solidFill>
                  <a:schemeClr val="accent1"/>
                </a:solidFill>
              </a:ln>
            </a:endParaRPr>
          </a:p>
        </p:txBody>
      </p:sp>
      <p:sp>
        <p:nvSpPr>
          <p:cNvPr id="18" name="Oval 17"/>
          <p:cNvSpPr/>
          <p:nvPr userDrawn="1"/>
        </p:nvSpPr>
        <p:spPr>
          <a:xfrm>
            <a:off x="5522329" y="1385152"/>
            <a:ext cx="48275" cy="4827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19" name="Bogen 18"/>
          <p:cNvSpPr/>
          <p:nvPr userDrawn="1"/>
        </p:nvSpPr>
        <p:spPr>
          <a:xfrm rot="5400000">
            <a:off x="1348529" y="1681545"/>
            <a:ext cx="731538" cy="1093611"/>
          </a:xfrm>
          <a:prstGeom prst="arc">
            <a:avLst/>
          </a:prstGeom>
          <a:ln w="3175" cmpd="sng"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>
              <a:ln>
                <a:solidFill>
                  <a:schemeClr val="accent1"/>
                </a:solidFill>
              </a:ln>
            </a:endParaRPr>
          </a:p>
        </p:txBody>
      </p:sp>
      <p:sp>
        <p:nvSpPr>
          <p:cNvPr id="20" name="Oval 19"/>
          <p:cNvSpPr/>
          <p:nvPr userDrawn="1"/>
        </p:nvSpPr>
        <p:spPr>
          <a:xfrm>
            <a:off x="1691081" y="2569998"/>
            <a:ext cx="48275" cy="482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21" name="Abgerundetes Rechteck 20"/>
          <p:cNvSpPr/>
          <p:nvPr userDrawn="1"/>
        </p:nvSpPr>
        <p:spPr>
          <a:xfrm>
            <a:off x="1831594" y="914219"/>
            <a:ext cx="591101" cy="283026"/>
          </a:xfrm>
          <a:prstGeom prst="roundRect">
            <a:avLst>
              <a:gd name="adj" fmla="val 1242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72000" tIns="0" rIns="72000" bIns="468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de-DE" sz="1400" dirty="0"/>
              <a:t>mobil</a:t>
            </a:r>
          </a:p>
        </p:txBody>
      </p:sp>
      <p:sp>
        <p:nvSpPr>
          <p:cNvPr id="22" name="Abgerundetes Rechteck 21"/>
          <p:cNvSpPr/>
          <p:nvPr userDrawn="1"/>
        </p:nvSpPr>
        <p:spPr>
          <a:xfrm>
            <a:off x="1520525" y="1955559"/>
            <a:ext cx="875287" cy="283026"/>
          </a:xfrm>
          <a:prstGeom prst="roundRect">
            <a:avLst>
              <a:gd name="adj" fmla="val 1242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72000" tIns="0" rIns="72000" bIns="468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de-DE" sz="1400" dirty="0">
                <a:solidFill>
                  <a:schemeClr val="bg1"/>
                </a:solidFill>
              </a:rPr>
              <a:t>weltoffen</a:t>
            </a:r>
            <a:endParaRPr lang="de-DE" sz="1400" dirty="0"/>
          </a:p>
        </p:txBody>
      </p:sp>
      <p:sp>
        <p:nvSpPr>
          <p:cNvPr id="23" name="Abgerundetes Rechteck 22"/>
          <p:cNvSpPr/>
          <p:nvPr userDrawn="1"/>
        </p:nvSpPr>
        <p:spPr>
          <a:xfrm>
            <a:off x="3819788" y="1626751"/>
            <a:ext cx="1063800" cy="283026"/>
          </a:xfrm>
          <a:prstGeom prst="roundRect">
            <a:avLst>
              <a:gd name="adj" fmla="val 1242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72000" tIns="0" rIns="72000" bIns="468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de-DE" sz="1400" dirty="0" err="1">
                <a:solidFill>
                  <a:schemeClr val="bg1"/>
                </a:solidFill>
              </a:rPr>
              <a:t>scientifique</a:t>
            </a:r>
            <a:endParaRPr lang="de-DE" sz="1400" dirty="0"/>
          </a:p>
        </p:txBody>
      </p:sp>
      <p:sp>
        <p:nvSpPr>
          <p:cNvPr id="24" name="Oval 23"/>
          <p:cNvSpPr/>
          <p:nvPr userDrawn="1"/>
        </p:nvSpPr>
        <p:spPr>
          <a:xfrm>
            <a:off x="2408669" y="1532148"/>
            <a:ext cx="48275" cy="4827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25" name="Abgerundetes Rechteck 24"/>
          <p:cNvSpPr/>
          <p:nvPr userDrawn="1"/>
        </p:nvSpPr>
        <p:spPr>
          <a:xfrm>
            <a:off x="7536284" y="2450299"/>
            <a:ext cx="870514" cy="283026"/>
          </a:xfrm>
          <a:prstGeom prst="roundRect">
            <a:avLst>
              <a:gd name="adj" fmla="val 1242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72000" tIns="0" rIns="72000" bIns="468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de-DE" sz="1400" dirty="0" err="1">
                <a:solidFill>
                  <a:schemeClr val="bg1"/>
                </a:solidFill>
              </a:rPr>
              <a:t>excellent</a:t>
            </a:r>
            <a:endParaRPr lang="de-DE" sz="1400" dirty="0"/>
          </a:p>
        </p:txBody>
      </p:sp>
      <p:sp>
        <p:nvSpPr>
          <p:cNvPr id="26" name="Bogen 25"/>
          <p:cNvSpPr/>
          <p:nvPr userDrawn="1"/>
        </p:nvSpPr>
        <p:spPr>
          <a:xfrm rot="16200000" flipH="1">
            <a:off x="8260407" y="2294290"/>
            <a:ext cx="706751" cy="805005"/>
          </a:xfrm>
          <a:prstGeom prst="arc">
            <a:avLst/>
          </a:prstGeom>
          <a:ln w="3175" cmpd="sng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>
              <a:ln>
                <a:solidFill>
                  <a:schemeClr val="accent1"/>
                </a:solidFill>
              </a:ln>
            </a:endParaRPr>
          </a:p>
        </p:txBody>
      </p:sp>
      <p:sp>
        <p:nvSpPr>
          <p:cNvPr id="27" name="Abgerundetes Rechteck 26"/>
          <p:cNvSpPr/>
          <p:nvPr userDrawn="1"/>
        </p:nvSpPr>
        <p:spPr>
          <a:xfrm>
            <a:off x="5121506" y="2133666"/>
            <a:ext cx="1040389" cy="283026"/>
          </a:xfrm>
          <a:prstGeom prst="roundRect">
            <a:avLst>
              <a:gd name="adj" fmla="val 1242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72000" tIns="0" rIns="72000" bIns="468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de-DE" sz="1400" dirty="0">
                <a:solidFill>
                  <a:schemeClr val="bg1"/>
                </a:solidFill>
              </a:rPr>
              <a:t>europäisch</a:t>
            </a:r>
            <a:endParaRPr lang="de-DE" sz="1400" dirty="0"/>
          </a:p>
        </p:txBody>
      </p:sp>
      <p:sp>
        <p:nvSpPr>
          <p:cNvPr id="28" name="Abgerundetes Rechteck 27"/>
          <p:cNvSpPr/>
          <p:nvPr userDrawn="1"/>
        </p:nvSpPr>
        <p:spPr>
          <a:xfrm>
            <a:off x="5830388" y="770837"/>
            <a:ext cx="503598" cy="283026"/>
          </a:xfrm>
          <a:prstGeom prst="roundRect">
            <a:avLst>
              <a:gd name="adj" fmla="val 1242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72000" tIns="0" rIns="72000" bIns="468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de-DE" sz="1400" dirty="0"/>
              <a:t>dual</a:t>
            </a:r>
          </a:p>
        </p:txBody>
      </p:sp>
      <p:sp>
        <p:nvSpPr>
          <p:cNvPr id="29" name="Abgerundetes Rechteck 28"/>
          <p:cNvSpPr/>
          <p:nvPr userDrawn="1"/>
        </p:nvSpPr>
        <p:spPr>
          <a:xfrm>
            <a:off x="8402322" y="1605290"/>
            <a:ext cx="868816" cy="283026"/>
          </a:xfrm>
          <a:prstGeom prst="roundRect">
            <a:avLst>
              <a:gd name="adj" fmla="val 12428"/>
            </a:avLst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72000" tIns="0" rIns="72000" bIns="468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de-DE" sz="1400" dirty="0">
                <a:solidFill>
                  <a:schemeClr val="bg1"/>
                </a:solidFill>
              </a:rPr>
              <a:t>innovativ</a:t>
            </a:r>
          </a:p>
        </p:txBody>
      </p:sp>
      <p:sp>
        <p:nvSpPr>
          <p:cNvPr id="30" name="Bogen 29"/>
          <p:cNvSpPr/>
          <p:nvPr userDrawn="1"/>
        </p:nvSpPr>
        <p:spPr>
          <a:xfrm rot="5400000" flipV="1">
            <a:off x="5511079" y="1988940"/>
            <a:ext cx="759401" cy="841447"/>
          </a:xfrm>
          <a:prstGeom prst="arc">
            <a:avLst/>
          </a:prstGeom>
          <a:ln w="3175" cmpd="sng"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>
              <a:ln>
                <a:solidFill>
                  <a:schemeClr val="accent1"/>
                </a:solidFill>
              </a:ln>
            </a:endParaRPr>
          </a:p>
        </p:txBody>
      </p:sp>
      <p:sp>
        <p:nvSpPr>
          <p:cNvPr id="31" name="Oval 30"/>
          <p:cNvSpPr/>
          <p:nvPr userDrawn="1"/>
        </p:nvSpPr>
        <p:spPr>
          <a:xfrm>
            <a:off x="5875082" y="2765243"/>
            <a:ext cx="48275" cy="482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32" name="Bogen 31"/>
          <p:cNvSpPr/>
          <p:nvPr userDrawn="1"/>
        </p:nvSpPr>
        <p:spPr>
          <a:xfrm rot="16200000" flipH="1">
            <a:off x="8565464" y="1550574"/>
            <a:ext cx="731538" cy="620767"/>
          </a:xfrm>
          <a:prstGeom prst="arc">
            <a:avLst/>
          </a:prstGeom>
          <a:ln w="31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>
              <a:ln>
                <a:solidFill>
                  <a:schemeClr val="accent1"/>
                </a:solidFill>
              </a:ln>
            </a:endParaRPr>
          </a:p>
        </p:txBody>
      </p:sp>
      <p:sp>
        <p:nvSpPr>
          <p:cNvPr id="33" name="Oval 32"/>
          <p:cNvSpPr/>
          <p:nvPr userDrawn="1"/>
        </p:nvSpPr>
        <p:spPr>
          <a:xfrm>
            <a:off x="8908738" y="2202137"/>
            <a:ext cx="48275" cy="482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34" name="Oval 33"/>
          <p:cNvSpPr/>
          <p:nvPr userDrawn="1"/>
        </p:nvSpPr>
        <p:spPr>
          <a:xfrm>
            <a:off x="8620109" y="3025239"/>
            <a:ext cx="48275" cy="48275"/>
          </a:xfrm>
          <a:prstGeom prst="ellipse">
            <a:avLst/>
          </a:prstGeom>
          <a:solidFill>
            <a:srgbClr val="009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35" name="Abgerundetes Rechteck 34"/>
          <p:cNvSpPr/>
          <p:nvPr userDrawn="1"/>
        </p:nvSpPr>
        <p:spPr>
          <a:xfrm>
            <a:off x="2716050" y="2470144"/>
            <a:ext cx="867183" cy="283026"/>
          </a:xfrm>
          <a:prstGeom prst="roundRect">
            <a:avLst>
              <a:gd name="adj" fmla="val 1242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72000" tIns="0" rIns="72000" bIns="468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de-DE" sz="1400" dirty="0">
                <a:solidFill>
                  <a:schemeClr val="bg1"/>
                </a:solidFill>
              </a:rPr>
              <a:t>integriert</a:t>
            </a:r>
            <a:endParaRPr lang="de-DE" sz="1400" dirty="0"/>
          </a:p>
        </p:txBody>
      </p:sp>
      <p:sp>
        <p:nvSpPr>
          <p:cNvPr id="36" name="Bogen 35"/>
          <p:cNvSpPr/>
          <p:nvPr userDrawn="1"/>
        </p:nvSpPr>
        <p:spPr>
          <a:xfrm rot="16200000" flipH="1">
            <a:off x="3438506" y="2333980"/>
            <a:ext cx="706751" cy="805005"/>
          </a:xfrm>
          <a:prstGeom prst="arc">
            <a:avLst/>
          </a:prstGeom>
          <a:ln w="3175" cmpd="sng"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>
              <a:ln>
                <a:solidFill>
                  <a:schemeClr val="accent1"/>
                </a:solidFill>
              </a:ln>
            </a:endParaRPr>
          </a:p>
        </p:txBody>
      </p:sp>
      <p:sp>
        <p:nvSpPr>
          <p:cNvPr id="37" name="Oval 36"/>
          <p:cNvSpPr/>
          <p:nvPr userDrawn="1"/>
        </p:nvSpPr>
        <p:spPr>
          <a:xfrm>
            <a:off x="3798208" y="3064929"/>
            <a:ext cx="48275" cy="482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88198597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_Titelfoli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/>
          <p:cNvSpPr>
            <a:spLocks noGrp="1"/>
          </p:cNvSpPr>
          <p:nvPr>
            <p:ph type="pic" sz="quarter" idx="14"/>
          </p:nvPr>
        </p:nvSpPr>
        <p:spPr>
          <a:xfrm>
            <a:off x="0" y="-1"/>
            <a:ext cx="12192000" cy="3455265"/>
          </a:xfrm>
        </p:spPr>
        <p:txBody>
          <a:bodyPr/>
          <a:lstStyle>
            <a:lvl1pPr algn="ctr">
              <a:defRPr/>
            </a:lvl1pPr>
          </a:lstStyle>
          <a:p>
            <a:endParaRPr lang="de-DE" dirty="0"/>
          </a:p>
        </p:txBody>
      </p:sp>
      <p:sp>
        <p:nvSpPr>
          <p:cNvPr id="5" name="Rectangle 8"/>
          <p:cNvSpPr/>
          <p:nvPr userDrawn="1"/>
        </p:nvSpPr>
        <p:spPr>
          <a:xfrm>
            <a:off x="0" y="3430368"/>
            <a:ext cx="12192000" cy="3427632"/>
          </a:xfrm>
          <a:prstGeom prst="rect">
            <a:avLst/>
          </a:prstGeom>
          <a:solidFill>
            <a:srgbClr val="009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16" name="Bild 15"/>
          <p:cNvPicPr>
            <a:picLocks noChangeAspect="1"/>
          </p:cNvPicPr>
          <p:nvPr userDrawn="1"/>
        </p:nvPicPr>
        <p:blipFill rotWithShape="1">
          <a:blip r:embed="rId2"/>
          <a:srcRect t="51219" b="6889"/>
          <a:stretch/>
        </p:blipFill>
        <p:spPr>
          <a:xfrm>
            <a:off x="797368" y="3426145"/>
            <a:ext cx="8488145" cy="3431855"/>
          </a:xfrm>
          <a:prstGeom prst="rect">
            <a:avLst/>
          </a:prstGeom>
        </p:spPr>
      </p:pic>
      <p:sp>
        <p:nvSpPr>
          <p:cNvPr id="7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985520" y="3860800"/>
            <a:ext cx="10596880" cy="656590"/>
          </a:xfrm>
        </p:spPr>
        <p:txBody>
          <a:bodyPr/>
          <a:lstStyle>
            <a:lvl1pPr algn="r">
              <a:defRPr sz="4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Titelzeile Französisch</a:t>
            </a:r>
          </a:p>
        </p:txBody>
      </p:sp>
      <p:sp>
        <p:nvSpPr>
          <p:cNvPr id="8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985520" y="4529177"/>
            <a:ext cx="10596880" cy="348813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Untertitel Französisch</a:t>
            </a:r>
          </a:p>
        </p:txBody>
      </p:sp>
      <p:sp>
        <p:nvSpPr>
          <p:cNvPr id="9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985520" y="5072657"/>
            <a:ext cx="10596880" cy="656590"/>
          </a:xfrm>
        </p:spPr>
        <p:txBody>
          <a:bodyPr/>
          <a:lstStyle>
            <a:lvl1pPr algn="r">
              <a:defRPr sz="4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Titelzeile Deutsch</a:t>
            </a:r>
          </a:p>
        </p:txBody>
      </p:sp>
      <p:sp>
        <p:nvSpPr>
          <p:cNvPr id="11" name="Textplatzhalt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986317" y="5741035"/>
            <a:ext cx="10596077" cy="348813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Untertitel Deutsch</a:t>
            </a:r>
          </a:p>
        </p:txBody>
      </p:sp>
    </p:spTree>
    <p:extLst>
      <p:ext uri="{BB962C8B-B14F-4D97-AF65-F5344CB8AC3E}">
        <p14:creationId xmlns:p14="http://schemas.microsoft.com/office/powerpoint/2010/main" val="2998568727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_Titelfoli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/>
          <p:cNvSpPr>
            <a:spLocks noGrp="1"/>
          </p:cNvSpPr>
          <p:nvPr>
            <p:ph type="pic" sz="quarter" idx="14"/>
          </p:nvPr>
        </p:nvSpPr>
        <p:spPr>
          <a:xfrm>
            <a:off x="6102512" y="-1"/>
            <a:ext cx="6089487" cy="6858001"/>
          </a:xfrm>
        </p:spPr>
        <p:txBody>
          <a:bodyPr/>
          <a:lstStyle>
            <a:lvl1pPr algn="ctr">
              <a:defRPr/>
            </a:lvl1pPr>
          </a:lstStyle>
          <a:p>
            <a:endParaRPr lang="de-DE" dirty="0"/>
          </a:p>
        </p:txBody>
      </p:sp>
      <p:sp>
        <p:nvSpPr>
          <p:cNvPr id="5" name="Rectangle 8"/>
          <p:cNvSpPr/>
          <p:nvPr userDrawn="1"/>
        </p:nvSpPr>
        <p:spPr>
          <a:xfrm>
            <a:off x="0" y="0"/>
            <a:ext cx="6102513" cy="6858000"/>
          </a:xfrm>
          <a:prstGeom prst="rect">
            <a:avLst/>
          </a:prstGeom>
          <a:solidFill>
            <a:srgbClr val="009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16" name="Bild 15"/>
          <p:cNvPicPr>
            <a:picLocks noChangeAspect="1"/>
          </p:cNvPicPr>
          <p:nvPr userDrawn="1"/>
        </p:nvPicPr>
        <p:blipFill rotWithShape="1">
          <a:blip r:embed="rId2"/>
          <a:srcRect l="2882" t="9398" r="25300" b="6888"/>
          <a:stretch/>
        </p:blipFill>
        <p:spPr>
          <a:xfrm>
            <a:off x="1" y="1"/>
            <a:ext cx="6096000" cy="6858000"/>
          </a:xfrm>
          <a:prstGeom prst="rect">
            <a:avLst/>
          </a:prstGeom>
        </p:spPr>
      </p:pic>
      <p:sp>
        <p:nvSpPr>
          <p:cNvPr id="7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429846" y="1706358"/>
            <a:ext cx="5255846" cy="1198277"/>
          </a:xfrm>
        </p:spPr>
        <p:txBody>
          <a:bodyPr/>
          <a:lstStyle>
            <a:lvl1pPr algn="r">
              <a:spcBef>
                <a:spcPts val="0"/>
              </a:spcBef>
              <a:defRPr sz="4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Titelzeile </a:t>
            </a:r>
          </a:p>
          <a:p>
            <a:pPr lvl="0"/>
            <a:r>
              <a:rPr lang="de-DE" dirty="0"/>
              <a:t>Französisch</a:t>
            </a:r>
          </a:p>
        </p:txBody>
      </p:sp>
      <p:sp>
        <p:nvSpPr>
          <p:cNvPr id="8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429846" y="2913998"/>
            <a:ext cx="5255846" cy="348813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Untertitel Französisch</a:t>
            </a:r>
          </a:p>
        </p:txBody>
      </p:sp>
      <p:sp>
        <p:nvSpPr>
          <p:cNvPr id="9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429846" y="3588564"/>
            <a:ext cx="5255846" cy="1198277"/>
          </a:xfrm>
        </p:spPr>
        <p:txBody>
          <a:bodyPr/>
          <a:lstStyle>
            <a:lvl1pPr algn="r">
              <a:spcBef>
                <a:spcPts val="0"/>
              </a:spcBef>
              <a:defRPr sz="4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Titelzeile </a:t>
            </a:r>
          </a:p>
          <a:p>
            <a:pPr lvl="0"/>
            <a:r>
              <a:rPr lang="de-DE" dirty="0"/>
              <a:t>Deutsch</a:t>
            </a:r>
          </a:p>
        </p:txBody>
      </p:sp>
      <p:sp>
        <p:nvSpPr>
          <p:cNvPr id="11" name="Textplatzhalt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430686" y="4796676"/>
            <a:ext cx="5255448" cy="348813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Untertitel Deutsch</a:t>
            </a:r>
          </a:p>
        </p:txBody>
      </p:sp>
    </p:spTree>
    <p:extLst>
      <p:ext uri="{BB962C8B-B14F-4D97-AF65-F5344CB8AC3E}">
        <p14:creationId xmlns:p14="http://schemas.microsoft.com/office/powerpoint/2010/main" val="4214916465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_Titelfoli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Bild 17"/>
          <p:cNvPicPr>
            <a:picLocks noChangeAspect="1"/>
          </p:cNvPicPr>
          <p:nvPr userDrawn="1"/>
        </p:nvPicPr>
        <p:blipFill rotWithShape="1">
          <a:blip r:embed="rId2"/>
          <a:srcRect l="-2496" t="9398" r="30682" b="6889"/>
          <a:stretch/>
        </p:blipFill>
        <p:spPr>
          <a:xfrm>
            <a:off x="0" y="0"/>
            <a:ext cx="6095684" cy="6858000"/>
          </a:xfrm>
          <a:prstGeom prst="rect">
            <a:avLst/>
          </a:prstGeom>
        </p:spPr>
      </p:pic>
      <p:sp>
        <p:nvSpPr>
          <p:cNvPr id="6" name="Bildplatzhalter 5"/>
          <p:cNvSpPr>
            <a:spLocks noGrp="1"/>
          </p:cNvSpPr>
          <p:nvPr>
            <p:ph type="pic" sz="quarter" idx="14"/>
          </p:nvPr>
        </p:nvSpPr>
        <p:spPr>
          <a:xfrm>
            <a:off x="6093630" y="-1"/>
            <a:ext cx="6098369" cy="6858001"/>
          </a:xfrm>
        </p:spPr>
        <p:txBody>
          <a:bodyPr/>
          <a:lstStyle>
            <a:lvl1pPr algn="ctr">
              <a:defRPr/>
            </a:lvl1pPr>
          </a:lstStyle>
          <a:p>
            <a:endParaRPr lang="de-DE" dirty="0"/>
          </a:p>
        </p:txBody>
      </p:sp>
      <p:sp>
        <p:nvSpPr>
          <p:cNvPr id="7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429846" y="2645958"/>
            <a:ext cx="5255846" cy="1198277"/>
          </a:xfrm>
        </p:spPr>
        <p:txBody>
          <a:bodyPr/>
          <a:lstStyle>
            <a:lvl1pPr algn="r">
              <a:spcBef>
                <a:spcPts val="0"/>
              </a:spcBef>
              <a:defRPr sz="440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Titelzeile </a:t>
            </a:r>
          </a:p>
          <a:p>
            <a:pPr lvl="0"/>
            <a:r>
              <a:rPr lang="de-DE" dirty="0"/>
              <a:t>Französisch</a:t>
            </a:r>
          </a:p>
        </p:txBody>
      </p:sp>
      <p:sp>
        <p:nvSpPr>
          <p:cNvPr id="8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429846" y="3853598"/>
            <a:ext cx="5255846" cy="271869"/>
          </a:xfrm>
        </p:spPr>
        <p:txBody>
          <a:bodyPr/>
          <a:lstStyle>
            <a:lvl1pPr algn="r"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Untertitel Französisch</a:t>
            </a:r>
          </a:p>
        </p:txBody>
      </p:sp>
      <p:sp>
        <p:nvSpPr>
          <p:cNvPr id="9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429846" y="4528164"/>
            <a:ext cx="5255846" cy="1198277"/>
          </a:xfrm>
        </p:spPr>
        <p:txBody>
          <a:bodyPr/>
          <a:lstStyle>
            <a:lvl1pPr algn="r">
              <a:spcBef>
                <a:spcPts val="0"/>
              </a:spcBef>
              <a:defRPr sz="44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 dirty="0"/>
              <a:t>Titelzeile </a:t>
            </a:r>
          </a:p>
          <a:p>
            <a:pPr lvl="0"/>
            <a:r>
              <a:rPr lang="de-DE" dirty="0"/>
              <a:t>Deutsch</a:t>
            </a:r>
          </a:p>
        </p:txBody>
      </p:sp>
      <p:sp>
        <p:nvSpPr>
          <p:cNvPr id="11" name="Textplatzhalt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430686" y="5736276"/>
            <a:ext cx="5255448" cy="271869"/>
          </a:xfrm>
        </p:spPr>
        <p:txBody>
          <a:bodyPr/>
          <a:lstStyle>
            <a:lvl1pPr algn="r">
              <a:defRPr>
                <a:solidFill>
                  <a:srgbClr val="81725E"/>
                </a:solidFill>
              </a:defRPr>
            </a:lvl1pPr>
          </a:lstStyle>
          <a:p>
            <a:pPr lvl="0"/>
            <a:r>
              <a:rPr lang="de-DE" dirty="0"/>
              <a:t>Untertitel Deutsch</a:t>
            </a:r>
          </a:p>
        </p:txBody>
      </p:sp>
      <p:pic>
        <p:nvPicPr>
          <p:cNvPr id="13" name="Bild 1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57466" y="320675"/>
            <a:ext cx="1998474" cy="66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288304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B_Titelfoli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Bild 17">
            <a:extLst>
              <a:ext uri="{FF2B5EF4-FFF2-40B4-BE49-F238E27FC236}">
                <a16:creationId xmlns:a16="http://schemas.microsoft.com/office/drawing/2014/main" id="{8684F075-7963-2848-ADCD-FFF0918D4F4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-2496" t="9398" r="30682" b="6889"/>
          <a:stretch/>
        </p:blipFill>
        <p:spPr>
          <a:xfrm>
            <a:off x="0" y="0"/>
            <a:ext cx="6095684" cy="6858000"/>
          </a:xfrm>
          <a:prstGeom prst="rect">
            <a:avLst/>
          </a:prstGeom>
        </p:spPr>
      </p:pic>
      <p:sp>
        <p:nvSpPr>
          <p:cNvPr id="6" name="Bildplatzhalter 5"/>
          <p:cNvSpPr>
            <a:spLocks noGrp="1"/>
          </p:cNvSpPr>
          <p:nvPr>
            <p:ph type="pic" sz="quarter" idx="14"/>
          </p:nvPr>
        </p:nvSpPr>
        <p:spPr>
          <a:xfrm>
            <a:off x="6102512" y="-1"/>
            <a:ext cx="6089487" cy="6858001"/>
          </a:xfrm>
        </p:spPr>
        <p:txBody>
          <a:bodyPr/>
          <a:lstStyle>
            <a:lvl1pPr algn="ctr">
              <a:defRPr/>
            </a:lvl1pPr>
          </a:lstStyle>
          <a:p>
            <a:endParaRPr lang="de-DE" dirty="0"/>
          </a:p>
        </p:txBody>
      </p:sp>
      <p:sp>
        <p:nvSpPr>
          <p:cNvPr id="7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429846" y="2645958"/>
            <a:ext cx="5255846" cy="1198277"/>
          </a:xfrm>
        </p:spPr>
        <p:txBody>
          <a:bodyPr/>
          <a:lstStyle>
            <a:lvl1pPr algn="r">
              <a:spcBef>
                <a:spcPts val="0"/>
              </a:spcBef>
              <a:defRPr sz="440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Titelzeile </a:t>
            </a:r>
          </a:p>
          <a:p>
            <a:pPr lvl="0"/>
            <a:r>
              <a:rPr lang="de-DE" dirty="0"/>
              <a:t>Französisch</a:t>
            </a:r>
          </a:p>
        </p:txBody>
      </p:sp>
      <p:sp>
        <p:nvSpPr>
          <p:cNvPr id="8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429846" y="3853598"/>
            <a:ext cx="5255846" cy="271869"/>
          </a:xfrm>
        </p:spPr>
        <p:txBody>
          <a:bodyPr/>
          <a:lstStyle>
            <a:lvl1pPr algn="r"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Untertitel Französisch</a:t>
            </a:r>
          </a:p>
        </p:txBody>
      </p:sp>
      <p:sp>
        <p:nvSpPr>
          <p:cNvPr id="9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429846" y="4528164"/>
            <a:ext cx="5255846" cy="1198277"/>
          </a:xfrm>
        </p:spPr>
        <p:txBody>
          <a:bodyPr/>
          <a:lstStyle>
            <a:lvl1pPr algn="r">
              <a:spcBef>
                <a:spcPts val="0"/>
              </a:spcBef>
              <a:defRPr sz="44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 dirty="0"/>
              <a:t>Titelzeile </a:t>
            </a:r>
          </a:p>
          <a:p>
            <a:pPr lvl="0"/>
            <a:r>
              <a:rPr lang="de-DE" dirty="0"/>
              <a:t>Deutsch</a:t>
            </a:r>
          </a:p>
        </p:txBody>
      </p:sp>
      <p:sp>
        <p:nvSpPr>
          <p:cNvPr id="11" name="Textplatzhalt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430686" y="5736276"/>
            <a:ext cx="5255448" cy="271869"/>
          </a:xfrm>
        </p:spPr>
        <p:txBody>
          <a:bodyPr/>
          <a:lstStyle>
            <a:lvl1pPr algn="r">
              <a:defRPr>
                <a:solidFill>
                  <a:srgbClr val="81725E"/>
                </a:solidFill>
              </a:defRPr>
            </a:lvl1pPr>
          </a:lstStyle>
          <a:p>
            <a:pPr lvl="0"/>
            <a:r>
              <a:rPr lang="de-DE" dirty="0"/>
              <a:t>Untertitel Deutsch</a:t>
            </a:r>
          </a:p>
        </p:txBody>
      </p:sp>
      <p:pic>
        <p:nvPicPr>
          <p:cNvPr id="17" name="Bildplatzhalter 2" descr="alumni-club-logo.png">
            <a:extLst>
              <a:ext uri="{FF2B5EF4-FFF2-40B4-BE49-F238E27FC236}">
                <a16:creationId xmlns:a16="http://schemas.microsoft.com/office/drawing/2014/main" id="{3EFDFFE5-1723-8F46-A85C-C66A3FFBAC1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14" b="9422"/>
          <a:stretch/>
        </p:blipFill>
        <p:spPr>
          <a:xfrm>
            <a:off x="457466" y="1354268"/>
            <a:ext cx="1998344" cy="654454"/>
          </a:xfrm>
          <a:prstGeom prst="rect">
            <a:avLst/>
          </a:prstGeom>
        </p:spPr>
      </p:pic>
      <p:pic>
        <p:nvPicPr>
          <p:cNvPr id="10" name="Bild 12">
            <a:extLst>
              <a:ext uri="{FF2B5EF4-FFF2-40B4-BE49-F238E27FC236}">
                <a16:creationId xmlns:a16="http://schemas.microsoft.com/office/drawing/2014/main" id="{617756E3-F3CF-FC42-8939-67150E00189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57466" y="320675"/>
            <a:ext cx="1998474" cy="66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212714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_Titelfoli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/>
          <p:cNvSpPr>
            <a:spLocks noGrp="1"/>
          </p:cNvSpPr>
          <p:nvPr>
            <p:ph type="pic" sz="quarter" idx="14"/>
          </p:nvPr>
        </p:nvSpPr>
        <p:spPr>
          <a:xfrm>
            <a:off x="0" y="-1"/>
            <a:ext cx="12192000" cy="6858001"/>
          </a:xfrm>
        </p:spPr>
        <p:txBody>
          <a:bodyPr/>
          <a:lstStyle>
            <a:lvl1pPr algn="ctr">
              <a:defRPr/>
            </a:lvl1pPr>
          </a:lstStyle>
          <a:p>
            <a:endParaRPr lang="de-DE" dirty="0"/>
          </a:p>
        </p:txBody>
      </p:sp>
      <p:sp>
        <p:nvSpPr>
          <p:cNvPr id="7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6033022" y="3861180"/>
            <a:ext cx="5549379" cy="614390"/>
          </a:xfrm>
          <a:solidFill>
            <a:schemeClr val="accent1"/>
          </a:solidFill>
          <a:ln>
            <a:noFill/>
          </a:ln>
        </p:spPr>
        <p:txBody>
          <a:bodyPr wrap="square" lIns="72000" tIns="72000" rIns="72000" bIns="0" anchor="ctr" anchorCtr="0">
            <a:spAutoFit/>
          </a:bodyPr>
          <a:lstStyle>
            <a:lvl1pPr algn="r">
              <a:defRPr sz="4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Titelzeile Französisch</a:t>
            </a:r>
          </a:p>
        </p:txBody>
      </p:sp>
      <p:sp>
        <p:nvSpPr>
          <p:cNvPr id="8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9700892" y="4540038"/>
            <a:ext cx="1881508" cy="208706"/>
          </a:xfrm>
          <a:solidFill>
            <a:schemeClr val="accent1"/>
          </a:solidFill>
          <a:ln>
            <a:noFill/>
          </a:ln>
        </p:spPr>
        <p:txBody>
          <a:bodyPr wrap="square" lIns="72000" tIns="36000" rIns="72000" bIns="0" anchor="ctr" anchorCtr="0"/>
          <a:lstStyle>
            <a:lvl1pPr algn="r">
              <a:defRPr>
                <a:solidFill>
                  <a:srgbClr val="FFFFFF"/>
                </a:solidFill>
              </a:defRPr>
            </a:lvl1pPr>
          </a:lstStyle>
          <a:p>
            <a:pPr lvl="0"/>
            <a:r>
              <a:rPr lang="de-DE" dirty="0"/>
              <a:t>Untertitel Französisch</a:t>
            </a:r>
          </a:p>
        </p:txBody>
      </p:sp>
      <p:sp>
        <p:nvSpPr>
          <p:cNvPr id="9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7004766" y="5073037"/>
            <a:ext cx="4577634" cy="614390"/>
          </a:xfrm>
          <a:solidFill>
            <a:schemeClr val="accent1"/>
          </a:solidFill>
          <a:ln>
            <a:noFill/>
          </a:ln>
        </p:spPr>
        <p:txBody>
          <a:bodyPr wrap="square" lIns="72000" tIns="72000" rIns="72000" bIns="0" anchor="ctr" anchorCtr="0"/>
          <a:lstStyle>
            <a:lvl1pPr algn="r">
              <a:defRPr sz="4400">
                <a:solidFill>
                  <a:srgbClr val="FFFFFF"/>
                </a:solidFill>
              </a:defRPr>
            </a:lvl1pPr>
          </a:lstStyle>
          <a:p>
            <a:pPr lvl="0"/>
            <a:r>
              <a:rPr lang="de-DE" dirty="0"/>
              <a:t>Titelzeile Deutsch</a:t>
            </a:r>
          </a:p>
        </p:txBody>
      </p:sp>
      <p:sp>
        <p:nvSpPr>
          <p:cNvPr id="11" name="Textplatzhalt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10010078" y="5741035"/>
            <a:ext cx="1572317" cy="208706"/>
          </a:xfrm>
          <a:solidFill>
            <a:schemeClr val="accent1"/>
          </a:solidFill>
          <a:ln>
            <a:noFill/>
          </a:ln>
        </p:spPr>
        <p:txBody>
          <a:bodyPr wrap="square" lIns="72000" tIns="36000" rIns="72000" bIns="0"/>
          <a:lstStyle>
            <a:lvl1pPr algn="r">
              <a:defRPr>
                <a:solidFill>
                  <a:srgbClr val="FFFFFF"/>
                </a:solidFill>
              </a:defRPr>
            </a:lvl1pPr>
          </a:lstStyle>
          <a:p>
            <a:pPr lvl="0"/>
            <a:r>
              <a:rPr lang="de-DE" dirty="0"/>
              <a:t>Untertitel Deutsch</a:t>
            </a:r>
          </a:p>
        </p:txBody>
      </p:sp>
    </p:spTree>
    <p:extLst>
      <p:ext uri="{BB962C8B-B14F-4D97-AF65-F5344CB8AC3E}">
        <p14:creationId xmlns:p14="http://schemas.microsoft.com/office/powerpoint/2010/main" val="1398907207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_Titelfolie_mit 2 Logo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Bild 14"/>
          <p:cNvPicPr>
            <a:picLocks noChangeAspect="1"/>
          </p:cNvPicPr>
          <p:nvPr userDrawn="1"/>
        </p:nvPicPr>
        <p:blipFill rotWithShape="1">
          <a:blip r:embed="rId2"/>
          <a:srcRect t="9398" b="48669"/>
          <a:stretch/>
        </p:blipFill>
        <p:spPr>
          <a:xfrm>
            <a:off x="797368" y="0"/>
            <a:ext cx="8488145" cy="3435282"/>
          </a:xfrm>
          <a:prstGeom prst="rect">
            <a:avLst/>
          </a:prstGeom>
        </p:spPr>
      </p:pic>
      <p:sp>
        <p:nvSpPr>
          <p:cNvPr id="5" name="Rectangle 8"/>
          <p:cNvSpPr/>
          <p:nvPr userDrawn="1"/>
        </p:nvSpPr>
        <p:spPr>
          <a:xfrm>
            <a:off x="0" y="3430368"/>
            <a:ext cx="12192000" cy="3427632"/>
          </a:xfrm>
          <a:prstGeom prst="rect">
            <a:avLst/>
          </a:prstGeom>
          <a:solidFill>
            <a:srgbClr val="009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16" name="Bild 15"/>
          <p:cNvPicPr>
            <a:picLocks noChangeAspect="1"/>
          </p:cNvPicPr>
          <p:nvPr userDrawn="1"/>
        </p:nvPicPr>
        <p:blipFill rotWithShape="1">
          <a:blip r:embed="rId3"/>
          <a:srcRect t="51219" b="6889"/>
          <a:stretch/>
        </p:blipFill>
        <p:spPr>
          <a:xfrm>
            <a:off x="797368" y="3426145"/>
            <a:ext cx="8488145" cy="3431855"/>
          </a:xfrm>
          <a:prstGeom prst="rect">
            <a:avLst/>
          </a:prstGeom>
        </p:spPr>
      </p:pic>
      <p:sp>
        <p:nvSpPr>
          <p:cNvPr id="7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985520" y="3860800"/>
            <a:ext cx="10596880" cy="656590"/>
          </a:xfrm>
        </p:spPr>
        <p:txBody>
          <a:bodyPr/>
          <a:lstStyle>
            <a:lvl1pPr algn="r">
              <a:defRPr sz="4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Titelzeile Französisch</a:t>
            </a:r>
          </a:p>
        </p:txBody>
      </p:sp>
      <p:sp>
        <p:nvSpPr>
          <p:cNvPr id="8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985520" y="4529177"/>
            <a:ext cx="10596880" cy="348813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Untertitel Französisch</a:t>
            </a:r>
          </a:p>
        </p:txBody>
      </p:sp>
      <p:sp>
        <p:nvSpPr>
          <p:cNvPr id="9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985520" y="5072657"/>
            <a:ext cx="10596880" cy="656590"/>
          </a:xfrm>
        </p:spPr>
        <p:txBody>
          <a:bodyPr/>
          <a:lstStyle>
            <a:lvl1pPr algn="r">
              <a:defRPr sz="4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Titelzeile Deutsch</a:t>
            </a:r>
          </a:p>
        </p:txBody>
      </p:sp>
      <p:sp>
        <p:nvSpPr>
          <p:cNvPr id="11" name="Textplatzhalt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986317" y="5741035"/>
            <a:ext cx="10596077" cy="348813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Untertitel Deutsch</a:t>
            </a:r>
          </a:p>
        </p:txBody>
      </p:sp>
      <p:pic>
        <p:nvPicPr>
          <p:cNvPr id="10" name="Bild 11">
            <a:extLst>
              <a:ext uri="{FF2B5EF4-FFF2-40B4-BE49-F238E27FC236}">
                <a16:creationId xmlns:a16="http://schemas.microsoft.com/office/drawing/2014/main" id="{218EA603-0A47-3941-9B6F-9271E39D59A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731793" y="321766"/>
            <a:ext cx="1998474" cy="66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468138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459524" y="333704"/>
            <a:ext cx="9115280" cy="348813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</a:t>
            </a:r>
            <a:r>
              <a:rPr lang="en-US" altLang="ko-KR" dirty="0" err="1"/>
              <a:t>Französisch</a:t>
            </a:r>
            <a:endParaRPr lang="en-US" altLang="ko-KR" dirty="0"/>
          </a:p>
        </p:txBody>
      </p:sp>
      <p:sp>
        <p:nvSpPr>
          <p:cNvPr id="3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459524" y="718070"/>
            <a:ext cx="9115280" cy="348813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Deutsch</a:t>
            </a:r>
          </a:p>
        </p:txBody>
      </p:sp>
      <p:sp>
        <p:nvSpPr>
          <p:cNvPr id="6" name="Datumsplatzhalter 5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37914F37-36EE-8B4B-A010-725CB4C3628B}" type="datetime1">
              <a:rPr lang="de-DE" smtClean="0"/>
              <a:t>25.08.2026</a:t>
            </a:fld>
            <a:endParaRPr lang="de-DE" dirty="0"/>
          </a:p>
        </p:txBody>
      </p:sp>
      <p:sp>
        <p:nvSpPr>
          <p:cNvPr id="7" name="Fußzeilenplatzhalter 6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982E49A6-5269-EC49-94EE-622DB7549F5A}" type="slidenum">
              <a:rPr lang="de-DE" smtClean="0"/>
              <a:t>‹Nr.›</a:t>
            </a:fld>
            <a:endParaRPr lang="de-DE" dirty="0"/>
          </a:p>
        </p:txBody>
      </p:sp>
      <p:sp>
        <p:nvSpPr>
          <p:cNvPr id="23" name="Textplatzhalter 22"/>
          <p:cNvSpPr>
            <a:spLocks noGrp="1"/>
          </p:cNvSpPr>
          <p:nvPr>
            <p:ph type="body" sz="quarter" idx="15"/>
          </p:nvPr>
        </p:nvSpPr>
        <p:spPr>
          <a:xfrm>
            <a:off x="462410" y="1446213"/>
            <a:ext cx="11267856" cy="4200525"/>
          </a:xfr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pic>
        <p:nvPicPr>
          <p:cNvPr id="20" name="Bild 11">
            <a:extLst>
              <a:ext uri="{FF2B5EF4-FFF2-40B4-BE49-F238E27FC236}">
                <a16:creationId xmlns:a16="http://schemas.microsoft.com/office/drawing/2014/main" id="{7CDAF8AD-080A-FC40-806B-E69C3C45D3E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731793" y="321766"/>
            <a:ext cx="1998474" cy="66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544690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 mit Feld WLAN Zuga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459524" y="333704"/>
            <a:ext cx="9115280" cy="348813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</a:t>
            </a:r>
            <a:r>
              <a:rPr lang="en-US" altLang="ko-KR" dirty="0" err="1"/>
              <a:t>Französisch</a:t>
            </a:r>
            <a:endParaRPr lang="en-US" altLang="ko-KR" dirty="0"/>
          </a:p>
        </p:txBody>
      </p:sp>
      <p:sp>
        <p:nvSpPr>
          <p:cNvPr id="3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459524" y="718070"/>
            <a:ext cx="9115280" cy="348813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Deutsch</a:t>
            </a:r>
          </a:p>
        </p:txBody>
      </p:sp>
      <p:sp>
        <p:nvSpPr>
          <p:cNvPr id="6" name="Datumsplatzhalter 5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37914F37-36EE-8B4B-A010-725CB4C3628B}" type="datetime1">
              <a:rPr lang="de-DE" smtClean="0"/>
              <a:t>25.08.2026</a:t>
            </a:fld>
            <a:endParaRPr lang="de-DE" dirty="0"/>
          </a:p>
        </p:txBody>
      </p:sp>
      <p:sp>
        <p:nvSpPr>
          <p:cNvPr id="7" name="Fußzeilenplatzhalter 6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982E49A6-5269-EC49-94EE-622DB7549F5A}" type="slidenum">
              <a:rPr lang="de-DE" smtClean="0"/>
              <a:t>‹Nr.›</a:t>
            </a:fld>
            <a:endParaRPr lang="de-DE" dirty="0"/>
          </a:p>
        </p:txBody>
      </p:sp>
      <p:sp>
        <p:nvSpPr>
          <p:cNvPr id="13" name="Textplatzhalter 12"/>
          <p:cNvSpPr>
            <a:spLocks noGrp="1"/>
          </p:cNvSpPr>
          <p:nvPr>
            <p:ph type="body" sz="quarter" idx="16"/>
          </p:nvPr>
        </p:nvSpPr>
        <p:spPr>
          <a:xfrm>
            <a:off x="463640" y="2177920"/>
            <a:ext cx="5481951" cy="3305834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15" name="Textplatzhalter 14"/>
          <p:cNvSpPr>
            <a:spLocks noGrp="1"/>
          </p:cNvSpPr>
          <p:nvPr>
            <p:ph type="body" sz="quarter" idx="17"/>
          </p:nvPr>
        </p:nvSpPr>
        <p:spPr>
          <a:xfrm>
            <a:off x="463640" y="1703388"/>
            <a:ext cx="5481951" cy="297517"/>
          </a:xfrm>
        </p:spPr>
        <p:txBody>
          <a:bodyPr/>
          <a:lstStyle>
            <a:lvl1pPr>
              <a:defRPr sz="160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17" name="Textplatzhalter 16"/>
          <p:cNvSpPr>
            <a:spLocks noGrp="1"/>
          </p:cNvSpPr>
          <p:nvPr>
            <p:ph type="body" sz="quarter" idx="18"/>
          </p:nvPr>
        </p:nvSpPr>
        <p:spPr>
          <a:xfrm>
            <a:off x="6238515" y="2177223"/>
            <a:ext cx="5499361" cy="3306531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19" name="Textplatzhalter 18"/>
          <p:cNvSpPr>
            <a:spLocks noGrp="1"/>
          </p:cNvSpPr>
          <p:nvPr>
            <p:ph type="body" sz="quarter" idx="19"/>
          </p:nvPr>
        </p:nvSpPr>
        <p:spPr>
          <a:xfrm>
            <a:off x="6238796" y="1703474"/>
            <a:ext cx="5498927" cy="297517"/>
          </a:xfrm>
        </p:spPr>
        <p:txBody>
          <a:bodyPr/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14" name="Textplatzhalter 4"/>
          <p:cNvSpPr>
            <a:spLocks noGrp="1"/>
          </p:cNvSpPr>
          <p:nvPr>
            <p:ph type="body" sz="quarter" idx="15" hasCustomPrompt="1"/>
          </p:nvPr>
        </p:nvSpPr>
        <p:spPr>
          <a:xfrm>
            <a:off x="8740206" y="5936838"/>
            <a:ext cx="2840746" cy="271869"/>
          </a:xfrm>
          <a:ln w="6350" cmpd="sng">
            <a:noFill/>
            <a:prstDash val="solid"/>
          </a:ln>
        </p:spPr>
        <p:txBody>
          <a:bodyPr wrap="none"/>
          <a:lstStyle>
            <a:lvl1pPr algn="r">
              <a:defRPr/>
            </a:lvl1pPr>
          </a:lstStyle>
          <a:p>
            <a:pPr lvl="0"/>
            <a:r>
              <a:rPr lang="de-DE" dirty="0"/>
              <a:t>Feld WLAN Zugang</a:t>
            </a:r>
          </a:p>
        </p:txBody>
      </p:sp>
      <p:pic>
        <p:nvPicPr>
          <p:cNvPr id="16" name="Bild 11">
            <a:extLst>
              <a:ext uri="{FF2B5EF4-FFF2-40B4-BE49-F238E27FC236}">
                <a16:creationId xmlns:a16="http://schemas.microsoft.com/office/drawing/2014/main" id="{348EA500-333E-4045-8EE6-395EE0F9603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731793" y="321766"/>
            <a:ext cx="1998474" cy="66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361104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 Inhaltsverzeichn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2021170" y="333704"/>
            <a:ext cx="7531662" cy="348813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</a:t>
            </a:r>
            <a:r>
              <a:rPr lang="en-US" altLang="ko-KR" dirty="0" err="1"/>
              <a:t>Französisch</a:t>
            </a:r>
            <a:endParaRPr lang="en-US" altLang="ko-KR" dirty="0"/>
          </a:p>
        </p:txBody>
      </p:sp>
      <p:sp>
        <p:nvSpPr>
          <p:cNvPr id="3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2021170" y="718070"/>
            <a:ext cx="7531662" cy="348813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Deutsch</a:t>
            </a:r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982E49A6-5269-EC49-94EE-622DB7549F5A}" type="slidenum">
              <a:rPr lang="de-DE" smtClean="0"/>
              <a:t>‹Nr.›</a:t>
            </a:fld>
            <a:endParaRPr lang="de-DE" dirty="0"/>
          </a:p>
        </p:txBody>
      </p:sp>
      <p:sp>
        <p:nvSpPr>
          <p:cNvPr id="9" name="Rechteck 8"/>
          <p:cNvSpPr/>
          <p:nvPr userDrawn="1"/>
        </p:nvSpPr>
        <p:spPr>
          <a:xfrm>
            <a:off x="0" y="0"/>
            <a:ext cx="1792135" cy="6858000"/>
          </a:xfrm>
          <a:prstGeom prst="rect">
            <a:avLst/>
          </a:prstGeom>
          <a:solidFill>
            <a:srgbClr val="009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pic>
        <p:nvPicPr>
          <p:cNvPr id="10" name="Bild 11">
            <a:extLst>
              <a:ext uri="{FF2B5EF4-FFF2-40B4-BE49-F238E27FC236}">
                <a16:creationId xmlns:a16="http://schemas.microsoft.com/office/drawing/2014/main" id="{FE02278C-37E4-7A42-A7E1-BEE3F0EF44F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731793" y="321766"/>
            <a:ext cx="1998474" cy="66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325419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elfolie / Zwischen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eck 18"/>
          <p:cNvSpPr/>
          <p:nvPr userDrawn="1"/>
        </p:nvSpPr>
        <p:spPr>
          <a:xfrm>
            <a:off x="0" y="0"/>
            <a:ext cx="277449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grpSp>
        <p:nvGrpSpPr>
          <p:cNvPr id="23" name="그룹 6">
            <a:extLst>
              <a:ext uri="{FF2B5EF4-FFF2-40B4-BE49-F238E27FC236}">
                <a16:creationId xmlns:a16="http://schemas.microsoft.com/office/drawing/2014/main" id="{F53B918C-F2E3-458F-9073-6D6E6D7F58A6}"/>
              </a:ext>
            </a:extLst>
          </p:cNvPr>
          <p:cNvGrpSpPr/>
          <p:nvPr userDrawn="1"/>
        </p:nvGrpSpPr>
        <p:grpSpPr>
          <a:xfrm>
            <a:off x="1059005" y="3809921"/>
            <a:ext cx="587600" cy="587600"/>
            <a:chOff x="546346" y="5762189"/>
            <a:chExt cx="720080" cy="720080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24" name="직사각형 7">
              <a:extLst>
                <a:ext uri="{FF2B5EF4-FFF2-40B4-BE49-F238E27FC236}">
                  <a16:creationId xmlns:a16="http://schemas.microsoft.com/office/drawing/2014/main" id="{AABB30E9-0DAA-4772-8CC5-A6FEC253E5AF}"/>
                </a:ext>
              </a:extLst>
            </p:cNvPr>
            <p:cNvSpPr/>
            <p:nvPr/>
          </p:nvSpPr>
          <p:spPr>
            <a:xfrm>
              <a:off x="546346" y="5762189"/>
              <a:ext cx="180000" cy="7200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직사각형 10">
              <a:extLst>
                <a:ext uri="{FF2B5EF4-FFF2-40B4-BE49-F238E27FC236}">
                  <a16:creationId xmlns:a16="http://schemas.microsoft.com/office/drawing/2014/main" id="{541DDE2A-7C54-4715-8C70-DAACF06648DA}"/>
                </a:ext>
              </a:extLst>
            </p:cNvPr>
            <p:cNvSpPr/>
            <p:nvPr/>
          </p:nvSpPr>
          <p:spPr>
            <a:xfrm rot="5400000">
              <a:off x="906386" y="6122229"/>
              <a:ext cx="180000" cy="5400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7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022600" y="3074620"/>
            <a:ext cx="7397750" cy="348813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</a:t>
            </a:r>
            <a:r>
              <a:rPr lang="en-US" altLang="ko-KR" dirty="0" err="1"/>
              <a:t>Französisch</a:t>
            </a:r>
            <a:endParaRPr lang="en-US" altLang="ko-KR" dirty="0"/>
          </a:p>
        </p:txBody>
      </p:sp>
      <p:sp>
        <p:nvSpPr>
          <p:cNvPr id="18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3022600" y="3458986"/>
            <a:ext cx="7397750" cy="348813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Deutsch</a:t>
            </a:r>
          </a:p>
        </p:txBody>
      </p:sp>
      <p:sp>
        <p:nvSpPr>
          <p:cNvPr id="26" name="Textplatzhalter 5"/>
          <p:cNvSpPr>
            <a:spLocks noGrp="1"/>
          </p:cNvSpPr>
          <p:nvPr>
            <p:ph type="body" sz="quarter" idx="12" hasCustomPrompt="1"/>
          </p:nvPr>
        </p:nvSpPr>
        <p:spPr>
          <a:xfrm>
            <a:off x="1520412" y="2934716"/>
            <a:ext cx="1141138" cy="1072088"/>
          </a:xfrm>
        </p:spPr>
        <p:txBody>
          <a:bodyPr wrap="none" lIns="0" rIns="0" bIns="0" anchor="ctr" anchorCtr="0"/>
          <a:lstStyle>
            <a:lvl1pPr algn="ctr">
              <a:defRPr sz="8000" b="1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de-DE" dirty="0"/>
              <a:t>01</a:t>
            </a:r>
          </a:p>
        </p:txBody>
      </p:sp>
      <p:pic>
        <p:nvPicPr>
          <p:cNvPr id="11" name="Bild 11">
            <a:extLst>
              <a:ext uri="{FF2B5EF4-FFF2-40B4-BE49-F238E27FC236}">
                <a16:creationId xmlns:a16="http://schemas.microsoft.com/office/drawing/2014/main" id="{682306E7-F7BB-614D-9AFA-2164AFF2C1E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731793" y="321766"/>
            <a:ext cx="1998474" cy="66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00664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ischenfolie / Statements mit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 userDrawn="1"/>
        </p:nvSpPr>
        <p:spPr>
          <a:xfrm>
            <a:off x="0" y="0"/>
            <a:ext cx="610342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grpSp>
        <p:nvGrpSpPr>
          <p:cNvPr id="10" name="그룹 3">
            <a:extLst>
              <a:ext uri="{FF2B5EF4-FFF2-40B4-BE49-F238E27FC236}">
                <a16:creationId xmlns:a16="http://schemas.microsoft.com/office/drawing/2014/main" id="{DDCCFA14-78AF-484A-B03D-5DB9A526DD68}"/>
              </a:ext>
            </a:extLst>
          </p:cNvPr>
          <p:cNvGrpSpPr/>
          <p:nvPr userDrawn="1"/>
        </p:nvGrpSpPr>
        <p:grpSpPr>
          <a:xfrm rot="10800000">
            <a:off x="4937282" y="320810"/>
            <a:ext cx="587600" cy="587600"/>
            <a:chOff x="546346" y="5762189"/>
            <a:chExt cx="720080" cy="720080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11" name="직사각형 4">
              <a:extLst>
                <a:ext uri="{FF2B5EF4-FFF2-40B4-BE49-F238E27FC236}">
                  <a16:creationId xmlns:a16="http://schemas.microsoft.com/office/drawing/2014/main" id="{B76B0EC3-E080-4BA9-82DD-875CE375664B}"/>
                </a:ext>
              </a:extLst>
            </p:cNvPr>
            <p:cNvSpPr/>
            <p:nvPr/>
          </p:nvSpPr>
          <p:spPr>
            <a:xfrm>
              <a:off x="546346" y="5762189"/>
              <a:ext cx="180000" cy="7200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5">
              <a:extLst>
                <a:ext uri="{FF2B5EF4-FFF2-40B4-BE49-F238E27FC236}">
                  <a16:creationId xmlns:a16="http://schemas.microsoft.com/office/drawing/2014/main" id="{1BE3A08B-D0A8-4636-B024-860C87DFA350}"/>
                </a:ext>
              </a:extLst>
            </p:cNvPr>
            <p:cNvSpPr/>
            <p:nvPr/>
          </p:nvSpPr>
          <p:spPr>
            <a:xfrm rot="5400000">
              <a:off x="906386" y="6122229"/>
              <a:ext cx="180000" cy="5400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4" name="그룹 6">
            <a:extLst>
              <a:ext uri="{FF2B5EF4-FFF2-40B4-BE49-F238E27FC236}">
                <a16:creationId xmlns:a16="http://schemas.microsoft.com/office/drawing/2014/main" id="{F53B918C-F2E3-458F-9073-6D6E6D7F58A6}"/>
              </a:ext>
            </a:extLst>
          </p:cNvPr>
          <p:cNvGrpSpPr/>
          <p:nvPr userDrawn="1"/>
        </p:nvGrpSpPr>
        <p:grpSpPr>
          <a:xfrm>
            <a:off x="678826" y="5597734"/>
            <a:ext cx="587600" cy="587600"/>
            <a:chOff x="546346" y="5762189"/>
            <a:chExt cx="720080" cy="720080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15" name="직사각형 7">
              <a:extLst>
                <a:ext uri="{FF2B5EF4-FFF2-40B4-BE49-F238E27FC236}">
                  <a16:creationId xmlns:a16="http://schemas.microsoft.com/office/drawing/2014/main" id="{AABB30E9-0DAA-4772-8CC5-A6FEC253E5AF}"/>
                </a:ext>
              </a:extLst>
            </p:cNvPr>
            <p:cNvSpPr/>
            <p:nvPr/>
          </p:nvSpPr>
          <p:spPr>
            <a:xfrm>
              <a:off x="546346" y="5762189"/>
              <a:ext cx="180000" cy="7200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직사각형 10">
              <a:extLst>
                <a:ext uri="{FF2B5EF4-FFF2-40B4-BE49-F238E27FC236}">
                  <a16:creationId xmlns:a16="http://schemas.microsoft.com/office/drawing/2014/main" id="{541DDE2A-7C54-4715-8C70-DAACF06648DA}"/>
                </a:ext>
              </a:extLst>
            </p:cNvPr>
            <p:cNvSpPr/>
            <p:nvPr/>
          </p:nvSpPr>
          <p:spPr>
            <a:xfrm rot="5400000">
              <a:off x="906386" y="6122229"/>
              <a:ext cx="180000" cy="5400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" name="Bildplatzhalter 2"/>
          <p:cNvSpPr>
            <a:spLocks noGrp="1"/>
          </p:cNvSpPr>
          <p:nvPr>
            <p:ph type="pic" sz="quarter" idx="10"/>
          </p:nvPr>
        </p:nvSpPr>
        <p:spPr>
          <a:xfrm>
            <a:off x="6103424" y="0"/>
            <a:ext cx="6088576" cy="6858000"/>
          </a:xfrm>
        </p:spPr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13893031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Folie Bild und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DFB4C-8623-2047-B46D-4A96F262873D}" type="datetime1">
              <a:rPr lang="de-DE" smtClean="0"/>
              <a:t>25.08.2026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E49A6-5269-EC49-94EE-622DB7549F5A}" type="slidenum">
              <a:rPr lang="de-DE" smtClean="0"/>
              <a:t>‹Nr.›</a:t>
            </a:fld>
            <a:endParaRPr lang="de-DE" dirty="0"/>
          </a:p>
        </p:txBody>
      </p:sp>
      <p:sp>
        <p:nvSpPr>
          <p:cNvPr id="6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9524" y="333704"/>
            <a:ext cx="9115280" cy="348813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</a:t>
            </a:r>
            <a:r>
              <a:rPr lang="en-US" altLang="ko-KR" dirty="0" err="1"/>
              <a:t>Französisch</a:t>
            </a:r>
            <a:endParaRPr lang="en-US" altLang="ko-KR" dirty="0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459524" y="718070"/>
            <a:ext cx="9115280" cy="348813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Deutsch</a:t>
            </a:r>
          </a:p>
        </p:txBody>
      </p:sp>
      <p:sp>
        <p:nvSpPr>
          <p:cNvPr id="10" name="Bildplatzhalter 9"/>
          <p:cNvSpPr>
            <a:spLocks noGrp="1"/>
          </p:cNvSpPr>
          <p:nvPr>
            <p:ph type="pic" sz="quarter" idx="15"/>
          </p:nvPr>
        </p:nvSpPr>
        <p:spPr>
          <a:xfrm>
            <a:off x="459525" y="1387058"/>
            <a:ext cx="5557732" cy="4712655"/>
          </a:xfrm>
        </p:spPr>
        <p:txBody>
          <a:bodyPr/>
          <a:lstStyle/>
          <a:p>
            <a:endParaRPr lang="de-DE" dirty="0"/>
          </a:p>
        </p:txBody>
      </p:sp>
      <p:sp>
        <p:nvSpPr>
          <p:cNvPr id="12" name="Textplatzhalter 11"/>
          <p:cNvSpPr>
            <a:spLocks noGrp="1"/>
          </p:cNvSpPr>
          <p:nvPr>
            <p:ph type="body" sz="quarter" idx="16"/>
          </p:nvPr>
        </p:nvSpPr>
        <p:spPr>
          <a:xfrm>
            <a:off x="6198683" y="1387058"/>
            <a:ext cx="5531583" cy="297517"/>
          </a:xfrm>
        </p:spPr>
        <p:txBody>
          <a:bodyPr/>
          <a:lstStyle>
            <a:lvl1pPr>
              <a:defRPr sz="160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7"/>
          </p:nvPr>
        </p:nvSpPr>
        <p:spPr>
          <a:xfrm>
            <a:off x="6198829" y="3775954"/>
            <a:ext cx="5525199" cy="307266"/>
          </a:xfrm>
        </p:spPr>
        <p:txBody>
          <a:bodyPr/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8"/>
          </p:nvPr>
        </p:nvSpPr>
        <p:spPr>
          <a:xfrm>
            <a:off x="6198681" y="1693375"/>
            <a:ext cx="5531357" cy="1922323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Arial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88000" marR="0" indent="-108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65000"/>
              <a:buFont typeface="Wingdings" charset="2"/>
              <a:buChar char="§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0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684000" marR="0" indent="-144000" algn="l" defTabSz="914377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Pct val="85000"/>
              <a:buFont typeface="Symbol" charset="2"/>
              <a:buChar char="-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25" name="Textplatzhalter 24"/>
          <p:cNvSpPr>
            <a:spLocks noGrp="1"/>
          </p:cNvSpPr>
          <p:nvPr>
            <p:ph type="body" sz="quarter" idx="19"/>
          </p:nvPr>
        </p:nvSpPr>
        <p:spPr>
          <a:xfrm>
            <a:off x="6198628" y="4096876"/>
            <a:ext cx="5525060" cy="2001364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pic>
        <p:nvPicPr>
          <p:cNvPr id="15" name="Bild 11">
            <a:extLst>
              <a:ext uri="{FF2B5EF4-FFF2-40B4-BE49-F238E27FC236}">
                <a16:creationId xmlns:a16="http://schemas.microsoft.com/office/drawing/2014/main" id="{DA58CACD-9A4D-F04B-8867-892BD3C9BD7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731793" y="321766"/>
            <a:ext cx="1998474" cy="66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453611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 Bild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DFB4C-8623-2047-B46D-4A96F262873D}" type="datetime1">
              <a:rPr lang="de-DE" smtClean="0"/>
              <a:t>25.08.2026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E49A6-5269-EC49-94EE-622DB7549F5A}" type="slidenum">
              <a:rPr lang="de-DE" smtClean="0"/>
              <a:t>‹Nr.›</a:t>
            </a:fld>
            <a:endParaRPr lang="de-DE" dirty="0"/>
          </a:p>
        </p:txBody>
      </p:sp>
      <p:sp>
        <p:nvSpPr>
          <p:cNvPr id="6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9524" y="333704"/>
            <a:ext cx="9115280" cy="348813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</a:t>
            </a:r>
            <a:r>
              <a:rPr lang="en-US" altLang="ko-KR" dirty="0" err="1"/>
              <a:t>Französisch</a:t>
            </a:r>
            <a:endParaRPr lang="en-US" altLang="ko-KR" dirty="0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459524" y="718070"/>
            <a:ext cx="9115280" cy="348813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Deutsch</a:t>
            </a:r>
          </a:p>
        </p:txBody>
      </p:sp>
      <p:sp>
        <p:nvSpPr>
          <p:cNvPr id="10" name="Bildplatzhalter 9"/>
          <p:cNvSpPr>
            <a:spLocks noGrp="1"/>
          </p:cNvSpPr>
          <p:nvPr>
            <p:ph type="pic" sz="quarter" idx="15"/>
          </p:nvPr>
        </p:nvSpPr>
        <p:spPr>
          <a:xfrm>
            <a:off x="459525" y="1387058"/>
            <a:ext cx="5557732" cy="4712655"/>
          </a:xfrm>
        </p:spPr>
        <p:txBody>
          <a:bodyPr/>
          <a:lstStyle/>
          <a:p>
            <a:endParaRPr lang="de-DE" dirty="0"/>
          </a:p>
        </p:txBody>
      </p:sp>
      <p:sp>
        <p:nvSpPr>
          <p:cNvPr id="12" name="Textplatzhalter 11"/>
          <p:cNvSpPr>
            <a:spLocks noGrp="1"/>
          </p:cNvSpPr>
          <p:nvPr>
            <p:ph type="body" sz="quarter" idx="16"/>
          </p:nvPr>
        </p:nvSpPr>
        <p:spPr>
          <a:xfrm>
            <a:off x="6198683" y="1387058"/>
            <a:ext cx="5531583" cy="297517"/>
          </a:xfrm>
        </p:spPr>
        <p:txBody>
          <a:bodyPr/>
          <a:lstStyle>
            <a:lvl1pPr>
              <a:defRPr sz="160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7"/>
          </p:nvPr>
        </p:nvSpPr>
        <p:spPr>
          <a:xfrm>
            <a:off x="6198829" y="3775954"/>
            <a:ext cx="5525199" cy="307266"/>
          </a:xfrm>
        </p:spPr>
        <p:txBody>
          <a:bodyPr/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8"/>
          </p:nvPr>
        </p:nvSpPr>
        <p:spPr>
          <a:xfrm>
            <a:off x="6198681" y="1693375"/>
            <a:ext cx="5531357" cy="1915170"/>
          </a:xfrm>
        </p:spPr>
        <p:txBody>
          <a:bodyPr/>
          <a:lstStyle>
            <a:lvl1pPr>
              <a:defRPr sz="14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0"/>
            <a:endParaRPr lang="de-DE" dirty="0"/>
          </a:p>
        </p:txBody>
      </p:sp>
      <p:sp>
        <p:nvSpPr>
          <p:cNvPr id="25" name="Textplatzhalter 24"/>
          <p:cNvSpPr>
            <a:spLocks noGrp="1"/>
          </p:cNvSpPr>
          <p:nvPr>
            <p:ph type="body" sz="quarter" idx="19"/>
          </p:nvPr>
        </p:nvSpPr>
        <p:spPr>
          <a:xfrm>
            <a:off x="6198628" y="4096876"/>
            <a:ext cx="5525060" cy="2001364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de-DE" dirty="0"/>
              <a:t>Mastertextformat bearbeiten</a:t>
            </a:r>
          </a:p>
        </p:txBody>
      </p:sp>
      <p:pic>
        <p:nvPicPr>
          <p:cNvPr id="15" name="Bild 11">
            <a:extLst>
              <a:ext uri="{FF2B5EF4-FFF2-40B4-BE49-F238E27FC236}">
                <a16:creationId xmlns:a16="http://schemas.microsoft.com/office/drawing/2014/main" id="{C6EEEC12-54D5-6240-8791-FF2487C2B3D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731793" y="321766"/>
            <a:ext cx="1998474" cy="66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830753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olie 1 - Bild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DFB4C-8623-2047-B46D-4A96F262873D}" type="datetime1">
              <a:rPr lang="de-DE" smtClean="0"/>
              <a:t>25.08.2026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E49A6-5269-EC49-94EE-622DB7549F5A}" type="slidenum">
              <a:rPr lang="de-DE" smtClean="0"/>
              <a:t>‹Nr.›</a:t>
            </a:fld>
            <a:endParaRPr lang="de-DE" dirty="0"/>
          </a:p>
        </p:txBody>
      </p:sp>
      <p:sp>
        <p:nvSpPr>
          <p:cNvPr id="6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9524" y="333704"/>
            <a:ext cx="9115280" cy="348813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</a:t>
            </a:r>
            <a:r>
              <a:rPr lang="en-US" altLang="ko-KR" dirty="0" err="1"/>
              <a:t>Französisch</a:t>
            </a:r>
            <a:endParaRPr lang="en-US" altLang="ko-KR" dirty="0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459524" y="718070"/>
            <a:ext cx="9115280" cy="348813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Deutsch</a:t>
            </a:r>
          </a:p>
        </p:txBody>
      </p:sp>
      <p:sp>
        <p:nvSpPr>
          <p:cNvPr id="10" name="Bildplatzhalter 9"/>
          <p:cNvSpPr>
            <a:spLocks noGrp="1"/>
          </p:cNvSpPr>
          <p:nvPr>
            <p:ph type="pic" sz="quarter" idx="15"/>
          </p:nvPr>
        </p:nvSpPr>
        <p:spPr>
          <a:xfrm>
            <a:off x="459525" y="1387058"/>
            <a:ext cx="5557732" cy="2291159"/>
          </a:xfrm>
        </p:spPr>
        <p:txBody>
          <a:bodyPr/>
          <a:lstStyle/>
          <a:p>
            <a:endParaRPr lang="de-DE" dirty="0"/>
          </a:p>
        </p:txBody>
      </p:sp>
      <p:sp>
        <p:nvSpPr>
          <p:cNvPr id="12" name="Textplatzhalter 11"/>
          <p:cNvSpPr>
            <a:spLocks noGrp="1"/>
          </p:cNvSpPr>
          <p:nvPr>
            <p:ph type="body" sz="quarter" idx="16"/>
          </p:nvPr>
        </p:nvSpPr>
        <p:spPr>
          <a:xfrm>
            <a:off x="6198683" y="1387058"/>
            <a:ext cx="5531583" cy="297517"/>
          </a:xfrm>
        </p:spPr>
        <p:txBody>
          <a:bodyPr/>
          <a:lstStyle>
            <a:lvl1pPr>
              <a:defRPr sz="160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7"/>
          </p:nvPr>
        </p:nvSpPr>
        <p:spPr>
          <a:xfrm>
            <a:off x="6198829" y="3775954"/>
            <a:ext cx="5525199" cy="307266"/>
          </a:xfrm>
        </p:spPr>
        <p:txBody>
          <a:bodyPr/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8"/>
          </p:nvPr>
        </p:nvSpPr>
        <p:spPr>
          <a:xfrm>
            <a:off x="6198681" y="1693375"/>
            <a:ext cx="5531357" cy="1985728"/>
          </a:xfrm>
        </p:spPr>
        <p:txBody>
          <a:bodyPr/>
          <a:lstStyle>
            <a:lvl1pPr>
              <a:defRPr sz="14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25" name="Textplatzhalter 24"/>
          <p:cNvSpPr>
            <a:spLocks noGrp="1"/>
          </p:cNvSpPr>
          <p:nvPr>
            <p:ph type="body" sz="quarter" idx="19"/>
          </p:nvPr>
        </p:nvSpPr>
        <p:spPr>
          <a:xfrm>
            <a:off x="6198628" y="4096876"/>
            <a:ext cx="5525060" cy="2001364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9" name="Bildplatzhalter 8"/>
          <p:cNvSpPr>
            <a:spLocks noGrp="1"/>
          </p:cNvSpPr>
          <p:nvPr>
            <p:ph type="pic" sz="quarter" idx="20"/>
          </p:nvPr>
        </p:nvSpPr>
        <p:spPr>
          <a:xfrm>
            <a:off x="454025" y="3789363"/>
            <a:ext cx="5563323" cy="2309812"/>
          </a:xfrm>
        </p:spPr>
        <p:txBody>
          <a:bodyPr/>
          <a:lstStyle/>
          <a:p>
            <a:endParaRPr lang="de-DE"/>
          </a:p>
        </p:txBody>
      </p:sp>
      <p:pic>
        <p:nvPicPr>
          <p:cNvPr id="16" name="Bild 11">
            <a:extLst>
              <a:ext uri="{FF2B5EF4-FFF2-40B4-BE49-F238E27FC236}">
                <a16:creationId xmlns:a16="http://schemas.microsoft.com/office/drawing/2014/main" id="{E8BA82BF-7C94-EC42-8E6D-1721738B4B4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731793" y="321766"/>
            <a:ext cx="1998474" cy="66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814075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 2 - Bild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0753A-6EC6-BE4E-AC7B-79EDFF7BC97B}" type="datetime1">
              <a:rPr lang="de-DE" smtClean="0"/>
              <a:t>25.08.2026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E49A6-5269-EC49-94EE-622DB7549F5A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6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9524" y="333704"/>
            <a:ext cx="9115280" cy="348813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</a:t>
            </a:r>
            <a:r>
              <a:rPr lang="en-US" altLang="ko-KR" dirty="0" err="1"/>
              <a:t>Französisch</a:t>
            </a:r>
            <a:endParaRPr lang="en-US" altLang="ko-KR" dirty="0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459524" y="718070"/>
            <a:ext cx="9115280" cy="348813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>
              <a:lnSpc>
                <a:spcPct val="80000"/>
              </a:lnSpc>
              <a:buNone/>
              <a:defRPr sz="2000" b="1" baseline="0">
                <a:solidFill>
                  <a:schemeClr val="accent2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 err="1"/>
              <a:t>Überschrift</a:t>
            </a:r>
            <a:r>
              <a:rPr lang="en-US" altLang="ko-KR" dirty="0"/>
              <a:t> Deutsch</a:t>
            </a:r>
          </a:p>
        </p:txBody>
      </p:sp>
      <p:sp>
        <p:nvSpPr>
          <p:cNvPr id="9" name="Bildplatzhalter 9"/>
          <p:cNvSpPr>
            <a:spLocks noGrp="1"/>
          </p:cNvSpPr>
          <p:nvPr>
            <p:ph type="pic" sz="quarter" idx="15"/>
          </p:nvPr>
        </p:nvSpPr>
        <p:spPr>
          <a:xfrm>
            <a:off x="459525" y="1387058"/>
            <a:ext cx="5557698" cy="2272817"/>
          </a:xfrm>
        </p:spPr>
        <p:txBody>
          <a:bodyPr/>
          <a:lstStyle/>
          <a:p>
            <a:endParaRPr lang="de-DE" dirty="0"/>
          </a:p>
        </p:txBody>
      </p:sp>
      <p:sp>
        <p:nvSpPr>
          <p:cNvPr id="10" name="Textplatzhalter 11"/>
          <p:cNvSpPr>
            <a:spLocks noGrp="1"/>
          </p:cNvSpPr>
          <p:nvPr>
            <p:ph type="body" sz="quarter" idx="16"/>
          </p:nvPr>
        </p:nvSpPr>
        <p:spPr>
          <a:xfrm>
            <a:off x="457467" y="3765836"/>
            <a:ext cx="5559790" cy="296900"/>
          </a:xfrm>
        </p:spPr>
        <p:txBody>
          <a:bodyPr/>
          <a:lstStyle>
            <a:lvl1pPr>
              <a:defRPr sz="1600">
                <a:solidFill>
                  <a:srgbClr val="009CDD"/>
                </a:solidFill>
              </a:defRPr>
            </a:lvl1pPr>
          </a:lstStyle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11" name="Textplatzhalter 13"/>
          <p:cNvSpPr>
            <a:spLocks noGrp="1"/>
          </p:cNvSpPr>
          <p:nvPr>
            <p:ph type="body" sz="quarter" idx="17"/>
          </p:nvPr>
        </p:nvSpPr>
        <p:spPr>
          <a:xfrm>
            <a:off x="6198681" y="3769126"/>
            <a:ext cx="5524757" cy="297517"/>
          </a:xfrm>
        </p:spPr>
        <p:txBody>
          <a:bodyPr/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29" name="Bildplatzhalter 28"/>
          <p:cNvSpPr>
            <a:spLocks noGrp="1"/>
          </p:cNvSpPr>
          <p:nvPr>
            <p:ph type="pic" sz="quarter" idx="18"/>
          </p:nvPr>
        </p:nvSpPr>
        <p:spPr>
          <a:xfrm>
            <a:off x="6198677" y="1385888"/>
            <a:ext cx="5525011" cy="2273300"/>
          </a:xfrm>
        </p:spPr>
        <p:txBody>
          <a:bodyPr/>
          <a:lstStyle/>
          <a:p>
            <a:endParaRPr lang="de-DE" dirty="0"/>
          </a:p>
        </p:txBody>
      </p:sp>
      <p:sp>
        <p:nvSpPr>
          <p:cNvPr id="31" name="Textplatzhalter 30"/>
          <p:cNvSpPr>
            <a:spLocks noGrp="1"/>
          </p:cNvSpPr>
          <p:nvPr>
            <p:ph type="body" sz="quarter" idx="19"/>
          </p:nvPr>
        </p:nvSpPr>
        <p:spPr>
          <a:xfrm>
            <a:off x="457200" y="4069564"/>
            <a:ext cx="5560061" cy="1887560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33" name="Textplatzhalter 32"/>
          <p:cNvSpPr>
            <a:spLocks noGrp="1"/>
          </p:cNvSpPr>
          <p:nvPr>
            <p:ph type="body" sz="quarter" idx="20"/>
          </p:nvPr>
        </p:nvSpPr>
        <p:spPr>
          <a:xfrm>
            <a:off x="6198677" y="4069565"/>
            <a:ext cx="5525011" cy="1887559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de-DE" dirty="0"/>
              <a:t>Mastertextformat bearbeiten</a:t>
            </a:r>
          </a:p>
        </p:txBody>
      </p:sp>
      <p:pic>
        <p:nvPicPr>
          <p:cNvPr id="15" name="Bild 11">
            <a:extLst>
              <a:ext uri="{FF2B5EF4-FFF2-40B4-BE49-F238E27FC236}">
                <a16:creationId xmlns:a16="http://schemas.microsoft.com/office/drawing/2014/main" id="{2D5DFCF8-A70F-A344-8D65-411492F973E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731793" y="321766"/>
            <a:ext cx="1998474" cy="66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046009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Folie nur mit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rafik 15">
            <a:extLst>
              <a:ext uri="{FF2B5EF4-FFF2-40B4-BE49-F238E27FC236}">
                <a16:creationId xmlns:a16="http://schemas.microsoft.com/office/drawing/2014/main" id="{DF150F34-963C-6B47-B141-BA9CEFEB4DA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719199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Folie nur mit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rafik 15">
            <a:extLst>
              <a:ext uri="{FF2B5EF4-FFF2-40B4-BE49-F238E27FC236}">
                <a16:creationId xmlns:a16="http://schemas.microsoft.com/office/drawing/2014/main" id="{DF150F34-963C-6B47-B141-BA9CEFEB4DA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11150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pressum - Bild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/>
          <p:cNvSpPr/>
          <p:nvPr userDrawn="1"/>
        </p:nvSpPr>
        <p:spPr>
          <a:xfrm>
            <a:off x="0" y="0"/>
            <a:ext cx="6090070" cy="6858000"/>
          </a:xfrm>
          <a:prstGeom prst="rect">
            <a:avLst/>
          </a:prstGeom>
          <a:solidFill>
            <a:srgbClr val="009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3" name="Textplatzhalter 12"/>
          <p:cNvSpPr>
            <a:spLocks noGrp="1"/>
          </p:cNvSpPr>
          <p:nvPr>
            <p:ph type="body" sz="quarter" idx="11"/>
          </p:nvPr>
        </p:nvSpPr>
        <p:spPr>
          <a:xfrm>
            <a:off x="6450660" y="3912086"/>
            <a:ext cx="4848075" cy="276999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</p:txBody>
      </p:sp>
      <p:pic>
        <p:nvPicPr>
          <p:cNvPr id="8" name="Bild 11">
            <a:extLst>
              <a:ext uri="{FF2B5EF4-FFF2-40B4-BE49-F238E27FC236}">
                <a16:creationId xmlns:a16="http://schemas.microsoft.com/office/drawing/2014/main" id="{20CA98C1-1491-2F44-A3FE-1C565E9E356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731793" y="321766"/>
            <a:ext cx="1998474" cy="66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529130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Gitter - Layouthilf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33D1F-D2CF-E14A-8E16-F2D7A28DD234}" type="datetime1">
              <a:rPr lang="de-DE" smtClean="0"/>
              <a:t>25.08.2026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E49A6-5269-EC49-94EE-622DB7549F5A}" type="slidenum">
              <a:rPr lang="de-DE" smtClean="0"/>
              <a:pPr/>
              <a:t>‹Nr.›</a:t>
            </a:fld>
            <a:endParaRPr lang="de-DE" dirty="0"/>
          </a:p>
        </p:txBody>
      </p:sp>
      <p:grpSp>
        <p:nvGrpSpPr>
          <p:cNvPr id="19" name="Gruppieren 18">
            <a:extLst>
              <a:ext uri="{FF2B5EF4-FFF2-40B4-BE49-F238E27FC236}">
                <a16:creationId xmlns:a16="http://schemas.microsoft.com/office/drawing/2014/main" id="{A5581E83-4790-FB41-8CDA-4360533822F1}"/>
              </a:ext>
            </a:extLst>
          </p:cNvPr>
          <p:cNvGrpSpPr/>
          <p:nvPr userDrawn="1"/>
        </p:nvGrpSpPr>
        <p:grpSpPr>
          <a:xfrm>
            <a:off x="454121" y="320922"/>
            <a:ext cx="11276145" cy="6035428"/>
            <a:chOff x="454121" y="320922"/>
            <a:chExt cx="11276145" cy="6035428"/>
          </a:xfrm>
        </p:grpSpPr>
        <p:cxnSp>
          <p:nvCxnSpPr>
            <p:cNvPr id="7" name="Gerade Verbindung 6"/>
            <p:cNvCxnSpPr/>
            <p:nvPr userDrawn="1"/>
          </p:nvCxnSpPr>
          <p:spPr>
            <a:xfrm>
              <a:off x="457467" y="323273"/>
              <a:ext cx="11272799" cy="0"/>
            </a:xfrm>
            <a:prstGeom prst="line">
              <a:avLst/>
            </a:prstGeom>
            <a:ln w="3175" cmpd="sng">
              <a:prstDash val="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Gerade Verbindung 7"/>
            <p:cNvCxnSpPr/>
            <p:nvPr userDrawn="1"/>
          </p:nvCxnSpPr>
          <p:spPr>
            <a:xfrm>
              <a:off x="457467" y="6350001"/>
              <a:ext cx="11265971" cy="0"/>
            </a:xfrm>
            <a:prstGeom prst="line">
              <a:avLst/>
            </a:prstGeom>
            <a:ln w="3175" cmpd="sng">
              <a:prstDash val="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Gerade Verbindung 8"/>
            <p:cNvCxnSpPr/>
            <p:nvPr userDrawn="1"/>
          </p:nvCxnSpPr>
          <p:spPr>
            <a:xfrm>
              <a:off x="454121" y="320922"/>
              <a:ext cx="0" cy="6029236"/>
            </a:xfrm>
            <a:prstGeom prst="line">
              <a:avLst/>
            </a:prstGeom>
            <a:ln w="3175" cmpd="sng">
              <a:prstDash val="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Gerade Verbindung 9"/>
            <p:cNvCxnSpPr/>
            <p:nvPr userDrawn="1"/>
          </p:nvCxnSpPr>
          <p:spPr>
            <a:xfrm>
              <a:off x="11730266" y="327750"/>
              <a:ext cx="0" cy="6022408"/>
            </a:xfrm>
            <a:prstGeom prst="line">
              <a:avLst/>
            </a:prstGeom>
            <a:ln w="3175" cmpd="sng">
              <a:prstDash val="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Gerade Verbindung 10"/>
            <p:cNvCxnSpPr/>
            <p:nvPr userDrawn="1"/>
          </p:nvCxnSpPr>
          <p:spPr>
            <a:xfrm>
              <a:off x="6088081" y="1078844"/>
              <a:ext cx="8226" cy="5277506"/>
            </a:xfrm>
            <a:prstGeom prst="line">
              <a:avLst/>
            </a:prstGeom>
            <a:ln w="3175" cmpd="sng">
              <a:prstDash val="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Gerade Verbindung 11"/>
            <p:cNvCxnSpPr/>
            <p:nvPr userDrawn="1"/>
          </p:nvCxnSpPr>
          <p:spPr>
            <a:xfrm>
              <a:off x="457467" y="1074367"/>
              <a:ext cx="11265971" cy="0"/>
            </a:xfrm>
            <a:prstGeom prst="line">
              <a:avLst/>
            </a:prstGeom>
            <a:ln w="3175" cmpd="sng">
              <a:prstDash val="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Gerade Verbindung 12"/>
            <p:cNvCxnSpPr/>
            <p:nvPr userDrawn="1"/>
          </p:nvCxnSpPr>
          <p:spPr>
            <a:xfrm>
              <a:off x="457467" y="3712804"/>
              <a:ext cx="11265971" cy="0"/>
            </a:xfrm>
            <a:prstGeom prst="line">
              <a:avLst/>
            </a:prstGeom>
            <a:ln w="3175" cmpd="sng">
              <a:prstDash val="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Gerade Verbindung 13"/>
            <p:cNvCxnSpPr>
              <a:cxnSpLocks/>
            </p:cNvCxnSpPr>
            <p:nvPr userDrawn="1"/>
          </p:nvCxnSpPr>
          <p:spPr>
            <a:xfrm>
              <a:off x="3275548" y="1072016"/>
              <a:ext cx="0" cy="5263850"/>
            </a:xfrm>
            <a:prstGeom prst="line">
              <a:avLst/>
            </a:prstGeom>
            <a:ln w="3175" cmpd="sng">
              <a:prstDash val="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Gerade Verbindung 14"/>
            <p:cNvCxnSpPr/>
            <p:nvPr userDrawn="1"/>
          </p:nvCxnSpPr>
          <p:spPr>
            <a:xfrm>
              <a:off x="8908840" y="1072016"/>
              <a:ext cx="8894" cy="5277506"/>
            </a:xfrm>
            <a:prstGeom prst="line">
              <a:avLst/>
            </a:prstGeom>
            <a:ln w="3175" cmpd="sng">
              <a:prstDash val="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96495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wmf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wmf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3.wmf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theme" Target="../theme/theme5.xml"/><Relationship Id="rId5" Type="http://schemas.openxmlformats.org/officeDocument/2006/relationships/slideLayout" Target="../slideLayouts/slideLayout12.xml"/><Relationship Id="rId4" Type="http://schemas.openxmlformats.org/officeDocument/2006/relationships/slideLayout" Target="../slideLayouts/slideLayout11.xml"/></Relationships>
</file>

<file path=ppt/slideMasters/_rels/slideMaster6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25.xml"/><Relationship Id="rId18" Type="http://schemas.openxmlformats.org/officeDocument/2006/relationships/slideLayout" Target="../slideLayouts/slideLayout30.xml"/><Relationship Id="rId26" Type="http://schemas.openxmlformats.org/officeDocument/2006/relationships/slideLayout" Target="../slideLayouts/slideLayout38.xml"/><Relationship Id="rId3" Type="http://schemas.openxmlformats.org/officeDocument/2006/relationships/slideLayout" Target="../slideLayouts/slideLayout15.xml"/><Relationship Id="rId21" Type="http://schemas.openxmlformats.org/officeDocument/2006/relationships/slideLayout" Target="../slideLayouts/slideLayout33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5" Type="http://schemas.openxmlformats.org/officeDocument/2006/relationships/slideLayout" Target="../slideLayouts/slideLayout37.xml"/><Relationship Id="rId33" Type="http://schemas.openxmlformats.org/officeDocument/2006/relationships/image" Target="../media/image2.png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20" Type="http://schemas.openxmlformats.org/officeDocument/2006/relationships/slideLayout" Target="../slideLayouts/slideLayout32.xml"/><Relationship Id="rId29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24" Type="http://schemas.openxmlformats.org/officeDocument/2006/relationships/slideLayout" Target="../slideLayouts/slideLayout36.xml"/><Relationship Id="rId32" Type="http://schemas.openxmlformats.org/officeDocument/2006/relationships/theme" Target="../theme/theme6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23" Type="http://schemas.openxmlformats.org/officeDocument/2006/relationships/slideLayout" Target="../slideLayouts/slideLayout35.xml"/><Relationship Id="rId28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22.xml"/><Relationship Id="rId19" Type="http://schemas.openxmlformats.org/officeDocument/2006/relationships/slideLayout" Target="../slideLayouts/slideLayout31.xml"/><Relationship Id="rId31" Type="http://schemas.openxmlformats.org/officeDocument/2006/relationships/slideLayout" Target="../slideLayouts/slideLayout43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Relationship Id="rId22" Type="http://schemas.openxmlformats.org/officeDocument/2006/relationships/slideLayout" Target="../slideLayouts/slideLayout34.xml"/><Relationship Id="rId27" Type="http://schemas.openxmlformats.org/officeDocument/2006/relationships/slideLayout" Target="../slideLayouts/slideLayout39.xml"/><Relationship Id="rId30" Type="http://schemas.openxmlformats.org/officeDocument/2006/relationships/slideLayout" Target="../slideLayouts/slideLayout42.xml"/><Relationship Id="rId8" Type="http://schemas.openxmlformats.org/officeDocument/2006/relationships/slideLayout" Target="../slideLayouts/slideLayout20.xml"/></Relationships>
</file>

<file path=ppt/slideMasters/_rels/slideMaster7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56.xml"/><Relationship Id="rId18" Type="http://schemas.openxmlformats.org/officeDocument/2006/relationships/slideLayout" Target="../slideLayouts/slideLayout61.xml"/><Relationship Id="rId26" Type="http://schemas.openxmlformats.org/officeDocument/2006/relationships/slideLayout" Target="../slideLayouts/slideLayout69.xml"/><Relationship Id="rId3" Type="http://schemas.openxmlformats.org/officeDocument/2006/relationships/slideLayout" Target="../slideLayouts/slideLayout46.xml"/><Relationship Id="rId21" Type="http://schemas.openxmlformats.org/officeDocument/2006/relationships/slideLayout" Target="../slideLayouts/slideLayout64.xml"/><Relationship Id="rId34" Type="http://schemas.openxmlformats.org/officeDocument/2006/relationships/image" Target="../media/image2.png"/><Relationship Id="rId7" Type="http://schemas.openxmlformats.org/officeDocument/2006/relationships/slideLayout" Target="../slideLayouts/slideLayout50.xml"/><Relationship Id="rId12" Type="http://schemas.openxmlformats.org/officeDocument/2006/relationships/slideLayout" Target="../slideLayouts/slideLayout55.xml"/><Relationship Id="rId17" Type="http://schemas.openxmlformats.org/officeDocument/2006/relationships/slideLayout" Target="../slideLayouts/slideLayout60.xml"/><Relationship Id="rId25" Type="http://schemas.openxmlformats.org/officeDocument/2006/relationships/slideLayout" Target="../slideLayouts/slideLayout68.xml"/><Relationship Id="rId33" Type="http://schemas.openxmlformats.org/officeDocument/2006/relationships/theme" Target="../theme/theme7.xml"/><Relationship Id="rId2" Type="http://schemas.openxmlformats.org/officeDocument/2006/relationships/slideLayout" Target="../slideLayouts/slideLayout45.xml"/><Relationship Id="rId16" Type="http://schemas.openxmlformats.org/officeDocument/2006/relationships/slideLayout" Target="../slideLayouts/slideLayout59.xml"/><Relationship Id="rId20" Type="http://schemas.openxmlformats.org/officeDocument/2006/relationships/slideLayout" Target="../slideLayouts/slideLayout63.xml"/><Relationship Id="rId29" Type="http://schemas.openxmlformats.org/officeDocument/2006/relationships/slideLayout" Target="../slideLayouts/slideLayout72.xml"/><Relationship Id="rId1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9.xml"/><Relationship Id="rId11" Type="http://schemas.openxmlformats.org/officeDocument/2006/relationships/slideLayout" Target="../slideLayouts/slideLayout54.xml"/><Relationship Id="rId24" Type="http://schemas.openxmlformats.org/officeDocument/2006/relationships/slideLayout" Target="../slideLayouts/slideLayout67.xml"/><Relationship Id="rId32" Type="http://schemas.openxmlformats.org/officeDocument/2006/relationships/slideLayout" Target="../slideLayouts/slideLayout75.xml"/><Relationship Id="rId5" Type="http://schemas.openxmlformats.org/officeDocument/2006/relationships/slideLayout" Target="../slideLayouts/slideLayout48.xml"/><Relationship Id="rId15" Type="http://schemas.openxmlformats.org/officeDocument/2006/relationships/slideLayout" Target="../slideLayouts/slideLayout58.xml"/><Relationship Id="rId23" Type="http://schemas.openxmlformats.org/officeDocument/2006/relationships/slideLayout" Target="../slideLayouts/slideLayout66.xml"/><Relationship Id="rId28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53.xml"/><Relationship Id="rId19" Type="http://schemas.openxmlformats.org/officeDocument/2006/relationships/slideLayout" Target="../slideLayouts/slideLayout62.xml"/><Relationship Id="rId31" Type="http://schemas.openxmlformats.org/officeDocument/2006/relationships/slideLayout" Target="../slideLayouts/slideLayout74.xml"/><Relationship Id="rId4" Type="http://schemas.openxmlformats.org/officeDocument/2006/relationships/slideLayout" Target="../slideLayouts/slideLayout47.xml"/><Relationship Id="rId9" Type="http://schemas.openxmlformats.org/officeDocument/2006/relationships/slideLayout" Target="../slideLayouts/slideLayout52.xml"/><Relationship Id="rId14" Type="http://schemas.openxmlformats.org/officeDocument/2006/relationships/slideLayout" Target="../slideLayouts/slideLayout57.xml"/><Relationship Id="rId22" Type="http://schemas.openxmlformats.org/officeDocument/2006/relationships/slideLayout" Target="../slideLayouts/slideLayout65.xml"/><Relationship Id="rId27" Type="http://schemas.openxmlformats.org/officeDocument/2006/relationships/slideLayout" Target="../slideLayouts/slideLayout70.xml"/><Relationship Id="rId30" Type="http://schemas.openxmlformats.org/officeDocument/2006/relationships/slideLayout" Target="../slideLayouts/slideLayout73.xml"/><Relationship Id="rId8" Type="http://schemas.openxmlformats.org/officeDocument/2006/relationships/slideLayout" Target="../slideLayouts/slideLayout51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3.xml"/><Relationship Id="rId13" Type="http://schemas.openxmlformats.org/officeDocument/2006/relationships/slideLayout" Target="../slideLayouts/slideLayout88.xml"/><Relationship Id="rId18" Type="http://schemas.openxmlformats.org/officeDocument/2006/relationships/slideLayout" Target="../slideLayouts/slideLayout93.xml"/><Relationship Id="rId3" Type="http://schemas.openxmlformats.org/officeDocument/2006/relationships/slideLayout" Target="../slideLayouts/slideLayout78.xml"/><Relationship Id="rId21" Type="http://schemas.openxmlformats.org/officeDocument/2006/relationships/theme" Target="../theme/theme8.xml"/><Relationship Id="rId7" Type="http://schemas.openxmlformats.org/officeDocument/2006/relationships/slideLayout" Target="../slideLayouts/slideLayout82.xml"/><Relationship Id="rId12" Type="http://schemas.openxmlformats.org/officeDocument/2006/relationships/slideLayout" Target="../slideLayouts/slideLayout87.xml"/><Relationship Id="rId17" Type="http://schemas.openxmlformats.org/officeDocument/2006/relationships/slideLayout" Target="../slideLayouts/slideLayout92.xml"/><Relationship Id="rId2" Type="http://schemas.openxmlformats.org/officeDocument/2006/relationships/slideLayout" Target="../slideLayouts/slideLayout77.xml"/><Relationship Id="rId16" Type="http://schemas.openxmlformats.org/officeDocument/2006/relationships/slideLayout" Target="../slideLayouts/slideLayout91.xml"/><Relationship Id="rId20" Type="http://schemas.openxmlformats.org/officeDocument/2006/relationships/slideLayout" Target="../slideLayouts/slideLayout95.xml"/><Relationship Id="rId1" Type="http://schemas.openxmlformats.org/officeDocument/2006/relationships/slideLayout" Target="../slideLayouts/slideLayout76.xml"/><Relationship Id="rId6" Type="http://schemas.openxmlformats.org/officeDocument/2006/relationships/slideLayout" Target="../slideLayouts/slideLayout81.xml"/><Relationship Id="rId11" Type="http://schemas.openxmlformats.org/officeDocument/2006/relationships/slideLayout" Target="../slideLayouts/slideLayout86.xml"/><Relationship Id="rId5" Type="http://schemas.openxmlformats.org/officeDocument/2006/relationships/slideLayout" Target="../slideLayouts/slideLayout80.xml"/><Relationship Id="rId15" Type="http://schemas.openxmlformats.org/officeDocument/2006/relationships/slideLayout" Target="../slideLayouts/slideLayout90.xml"/><Relationship Id="rId10" Type="http://schemas.openxmlformats.org/officeDocument/2006/relationships/slideLayout" Target="../slideLayouts/slideLayout85.xml"/><Relationship Id="rId19" Type="http://schemas.openxmlformats.org/officeDocument/2006/relationships/slideLayout" Target="../slideLayouts/slideLayout94.xml"/><Relationship Id="rId4" Type="http://schemas.openxmlformats.org/officeDocument/2006/relationships/slideLayout" Target="../slideLayouts/slideLayout79.xml"/><Relationship Id="rId9" Type="http://schemas.openxmlformats.org/officeDocument/2006/relationships/slideLayout" Target="../slideLayouts/slideLayout84.xml"/><Relationship Id="rId14" Type="http://schemas.openxmlformats.org/officeDocument/2006/relationships/slideLayout" Target="../slideLayouts/slideLayout8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body"/>
          </p:nvPr>
        </p:nvSpPr>
        <p:spPr>
          <a:xfrm>
            <a:off x="6102360" y="0"/>
            <a:ext cx="6089040" cy="6857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432000" indent="-324000">
              <a:lnSpc>
                <a:spcPct val="8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strike="noStrike" spc="-1">
                <a:solidFill>
                  <a:schemeClr val="dk1">
                    <a:lumMod val="75000"/>
                    <a:lumOff val="25000"/>
                  </a:schemeClr>
                </a:solidFill>
                <a:latin typeface="Arial"/>
              </a:rPr>
              <a:t>Format des Gliederungstextes durch Klicken bearbeiten</a:t>
            </a:r>
          </a:p>
          <a:p>
            <a:pPr marL="864000" lvl="1" indent="-324000">
              <a:lnSpc>
                <a:spcPct val="8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800" b="0" strike="noStrike" spc="-1">
                <a:solidFill>
                  <a:schemeClr val="dk1">
                    <a:lumMod val="75000"/>
                    <a:lumOff val="25000"/>
                  </a:schemeClr>
                </a:solidFill>
                <a:latin typeface="Arial"/>
              </a:rPr>
              <a:t>Zweite Gliederungsebene</a:t>
            </a:r>
          </a:p>
          <a:p>
            <a:pPr marL="1296000" lvl="2" indent="-288000">
              <a:lnSpc>
                <a:spcPct val="8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strike="noStrike" spc="-1">
                <a:solidFill>
                  <a:schemeClr val="dk1">
                    <a:lumMod val="75000"/>
                    <a:lumOff val="25000"/>
                  </a:schemeClr>
                </a:solidFill>
                <a:latin typeface="Arial"/>
              </a:rPr>
              <a:t>Dritte Gliederungsebene</a:t>
            </a:r>
          </a:p>
          <a:p>
            <a:pPr marL="1728000" lvl="3" indent="-216000">
              <a:lnSpc>
                <a:spcPct val="8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800" b="0" strike="noStrike" spc="-1">
                <a:solidFill>
                  <a:schemeClr val="dk1">
                    <a:lumMod val="75000"/>
                    <a:lumOff val="25000"/>
                  </a:schemeClr>
                </a:solidFill>
                <a:latin typeface="Arial"/>
              </a:rPr>
              <a:t>Vierte Gliederungsebene</a:t>
            </a:r>
          </a:p>
          <a:p>
            <a:pPr marL="2160000" lvl="4" indent="-216000">
              <a:lnSpc>
                <a:spcPct val="8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strike="noStrike" spc="-1">
                <a:solidFill>
                  <a:schemeClr val="dk1">
                    <a:lumMod val="75000"/>
                    <a:lumOff val="25000"/>
                  </a:schemeClr>
                </a:solidFill>
                <a:latin typeface="Arial"/>
              </a:rPr>
              <a:t>Fünfte Gliederungsebene</a:t>
            </a:r>
          </a:p>
          <a:p>
            <a:pPr marL="2592000" lvl="5" indent="-216000">
              <a:lnSpc>
                <a:spcPct val="8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strike="noStrike" spc="-1">
                <a:solidFill>
                  <a:schemeClr val="dk1">
                    <a:lumMod val="75000"/>
                    <a:lumOff val="25000"/>
                  </a:schemeClr>
                </a:solidFill>
                <a:latin typeface="Arial"/>
              </a:rPr>
              <a:t>Sechste Gliederungsebene</a:t>
            </a:r>
          </a:p>
          <a:p>
            <a:pPr marL="3024000" lvl="6" indent="-216000">
              <a:lnSpc>
                <a:spcPct val="8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strike="noStrike" spc="-1">
                <a:solidFill>
                  <a:schemeClr val="dk1">
                    <a:lumMod val="75000"/>
                    <a:lumOff val="25000"/>
                  </a:schemeClr>
                </a:solidFill>
                <a:latin typeface="Arial"/>
              </a:rPr>
              <a:t>Siebte Gliederungsebene</a:t>
            </a:r>
          </a:p>
        </p:txBody>
      </p:sp>
      <p:sp>
        <p:nvSpPr>
          <p:cNvPr id="109" name="Rectangle 8"/>
          <p:cNvSpPr/>
          <p:nvPr/>
        </p:nvSpPr>
        <p:spPr>
          <a:xfrm>
            <a:off x="0" y="0"/>
            <a:ext cx="6102000" cy="6857640"/>
          </a:xfrm>
          <a:prstGeom prst="rect">
            <a:avLst/>
          </a:prstGeom>
          <a:solidFill>
            <a:srgbClr val="009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horzOverflow="overflow" numCol="1" spcCol="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strike="noStrike" spc="-1">
              <a:solidFill>
                <a:schemeClr val="lt1"/>
              </a:solidFill>
              <a:latin typeface="Arial"/>
              <a:ea typeface="Arial Unicode MS"/>
            </a:endParaRPr>
          </a:p>
        </p:txBody>
      </p:sp>
      <p:pic>
        <p:nvPicPr>
          <p:cNvPr id="110" name="Bild 15"/>
          <p:cNvPicPr/>
          <p:nvPr/>
        </p:nvPicPr>
        <p:blipFill>
          <a:blip r:embed="rId4"/>
          <a:srcRect l="2883" t="9397" r="25301" b="6888"/>
          <a:stretch/>
        </p:blipFill>
        <p:spPr>
          <a:xfrm>
            <a:off x="0" y="0"/>
            <a:ext cx="6095520" cy="6857640"/>
          </a:xfrm>
          <a:prstGeom prst="rect">
            <a:avLst/>
          </a:prstGeom>
          <a:ln w="0">
            <a:noFill/>
          </a:ln>
        </p:spPr>
      </p:pic>
      <p:sp>
        <p:nvSpPr>
          <p:cNvPr id="111" name="PlaceHolder 2"/>
          <p:cNvSpPr>
            <a:spLocks noGrp="1"/>
          </p:cNvSpPr>
          <p:nvPr>
            <p:ph type="body"/>
          </p:nvPr>
        </p:nvSpPr>
        <p:spPr>
          <a:xfrm>
            <a:off x="429840" y="3588480"/>
            <a:ext cx="5255640" cy="1198080"/>
          </a:xfrm>
          <a:prstGeom prst="rect">
            <a:avLst/>
          </a:prstGeom>
          <a:noFill/>
          <a:ln w="0">
            <a:noFill/>
          </a:ln>
        </p:spPr>
        <p:txBody>
          <a:bodyPr lIns="0" tIns="45720" rIns="0" bIns="45720" anchor="t">
            <a:noAutofit/>
          </a:bodyPr>
          <a:lstStyle/>
          <a:p>
            <a:pPr indent="0" algn="r" defTabSz="914400">
              <a:lnSpc>
                <a:spcPct val="80000"/>
              </a:lnSpc>
              <a:buNone/>
              <a:tabLst>
                <a:tab pos="0" algn="l"/>
              </a:tabLst>
            </a:pPr>
            <a:r>
              <a:rPr lang="de-DE" sz="4400" b="0" strike="noStrike" spc="-1">
                <a:solidFill>
                  <a:schemeClr val="lt1"/>
                </a:solidFill>
                <a:latin typeface="Arial"/>
                <a:ea typeface="Arial Unicode MS"/>
              </a:rPr>
              <a:t>Titelzeile </a:t>
            </a:r>
            <a:endParaRPr lang="en-US" sz="4400" b="0" strike="noStrike" spc="-1">
              <a:solidFill>
                <a:schemeClr val="dk1">
                  <a:lumMod val="75000"/>
                  <a:lumOff val="25000"/>
                </a:schemeClr>
              </a:solidFill>
              <a:latin typeface="Arial"/>
            </a:endParaRPr>
          </a:p>
          <a:p>
            <a:pPr indent="0" algn="r" defTabSz="914400">
              <a:lnSpc>
                <a:spcPct val="80000"/>
              </a:lnSpc>
              <a:buNone/>
              <a:tabLst>
                <a:tab pos="0" algn="l"/>
              </a:tabLst>
            </a:pPr>
            <a:r>
              <a:rPr lang="de-DE" sz="4400" b="0" strike="noStrike" spc="-1">
                <a:solidFill>
                  <a:schemeClr val="lt1"/>
                </a:solidFill>
                <a:latin typeface="Arial"/>
                <a:ea typeface="Arial Unicode MS"/>
              </a:rPr>
              <a:t>Französisch</a:t>
            </a:r>
            <a:endParaRPr lang="en-US" sz="4400" b="0" strike="noStrike" spc="-1">
              <a:solidFill>
                <a:schemeClr val="dk1">
                  <a:lumMod val="75000"/>
                  <a:lumOff val="25000"/>
                </a:schemeClr>
              </a:solidFill>
              <a:latin typeface="Arial"/>
            </a:endParaRPr>
          </a:p>
        </p:txBody>
      </p:sp>
      <p:sp>
        <p:nvSpPr>
          <p:cNvPr id="112" name="PlaceHolder 3"/>
          <p:cNvSpPr>
            <a:spLocks noGrp="1"/>
          </p:cNvSpPr>
          <p:nvPr>
            <p:ph type="body"/>
          </p:nvPr>
        </p:nvSpPr>
        <p:spPr>
          <a:xfrm>
            <a:off x="429840" y="4817160"/>
            <a:ext cx="5255640" cy="517680"/>
          </a:xfrm>
          <a:prstGeom prst="rect">
            <a:avLst/>
          </a:prstGeom>
          <a:noFill/>
          <a:ln w="0">
            <a:noFill/>
          </a:ln>
        </p:spPr>
        <p:txBody>
          <a:bodyPr lIns="0" tIns="45720" rIns="0" bIns="45720" anchor="t">
            <a:noAutofit/>
          </a:bodyPr>
          <a:lstStyle/>
          <a:p>
            <a:pPr indent="0" algn="r" defTabSz="914400">
              <a:lnSpc>
                <a:spcPct val="8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de-DE" sz="1400" b="0" strike="noStrike" spc="-1">
                <a:solidFill>
                  <a:schemeClr val="lt1"/>
                </a:solidFill>
                <a:latin typeface="Arial"/>
                <a:ea typeface="Arial Unicode MS"/>
              </a:rPr>
              <a:t>Untertitel Französisch</a:t>
            </a:r>
            <a:endParaRPr lang="en-US" sz="1400" b="0" strike="noStrike" spc="-1">
              <a:solidFill>
                <a:schemeClr val="dk1">
                  <a:lumMod val="75000"/>
                  <a:lumOff val="25000"/>
                </a:schemeClr>
              </a:solidFill>
              <a:latin typeface="Arial"/>
            </a:endParaRPr>
          </a:p>
        </p:txBody>
      </p:sp>
      <p:sp>
        <p:nvSpPr>
          <p:cNvPr id="113" name="PlaceHolder 4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en-US" sz="1800" b="0" strike="noStrike" spc="-1">
                <a:solidFill>
                  <a:schemeClr val="dk1"/>
                </a:solidFill>
                <a:latin typeface="Arial"/>
              </a:rPr>
              <a:t>Format des Titeltextes durch Klicken bearbeiten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85" r:id="rId2"/>
  </p:sldLayoutIdLst>
  <p:transition spd="slow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432000" indent="-324000">
              <a:lnSpc>
                <a:spcPct val="8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strike="noStrike" spc="-1">
                <a:solidFill>
                  <a:schemeClr val="dk1">
                    <a:lumMod val="75000"/>
                    <a:lumOff val="25000"/>
                  </a:schemeClr>
                </a:solidFill>
                <a:latin typeface="Arial"/>
              </a:rPr>
              <a:t>Format des Gliederungstextes durch Klicken bearbeiten</a:t>
            </a:r>
          </a:p>
          <a:p>
            <a:pPr marL="864000" lvl="1" indent="-324000">
              <a:lnSpc>
                <a:spcPct val="8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800" b="0" strike="noStrike" spc="-1">
                <a:solidFill>
                  <a:schemeClr val="dk1">
                    <a:lumMod val="75000"/>
                    <a:lumOff val="25000"/>
                  </a:schemeClr>
                </a:solidFill>
                <a:latin typeface="Arial"/>
              </a:rPr>
              <a:t>Zweite Gliederungsebene</a:t>
            </a:r>
          </a:p>
          <a:p>
            <a:pPr marL="1296000" lvl="2" indent="-288000">
              <a:lnSpc>
                <a:spcPct val="8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strike="noStrike" spc="-1">
                <a:solidFill>
                  <a:schemeClr val="dk1">
                    <a:lumMod val="75000"/>
                    <a:lumOff val="25000"/>
                  </a:schemeClr>
                </a:solidFill>
                <a:latin typeface="Arial"/>
              </a:rPr>
              <a:t>Dritte Gliederungsebene</a:t>
            </a:r>
          </a:p>
          <a:p>
            <a:pPr marL="1728000" lvl="3" indent="-216000">
              <a:lnSpc>
                <a:spcPct val="8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800" b="0" strike="noStrike" spc="-1">
                <a:solidFill>
                  <a:schemeClr val="dk1">
                    <a:lumMod val="75000"/>
                    <a:lumOff val="25000"/>
                  </a:schemeClr>
                </a:solidFill>
                <a:latin typeface="Arial"/>
              </a:rPr>
              <a:t>Vierte Gliederungsebene</a:t>
            </a:r>
          </a:p>
          <a:p>
            <a:pPr marL="2160000" lvl="4" indent="-216000">
              <a:lnSpc>
                <a:spcPct val="8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strike="noStrike" spc="-1">
                <a:solidFill>
                  <a:schemeClr val="dk1">
                    <a:lumMod val="75000"/>
                    <a:lumOff val="25000"/>
                  </a:schemeClr>
                </a:solidFill>
                <a:latin typeface="Arial"/>
              </a:rPr>
              <a:t>Fünfte Gliederungsebene</a:t>
            </a:r>
          </a:p>
          <a:p>
            <a:pPr marL="2592000" lvl="5" indent="-216000">
              <a:lnSpc>
                <a:spcPct val="8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strike="noStrike" spc="-1">
                <a:solidFill>
                  <a:schemeClr val="dk1">
                    <a:lumMod val="75000"/>
                    <a:lumOff val="25000"/>
                  </a:schemeClr>
                </a:solidFill>
                <a:latin typeface="Arial"/>
              </a:rPr>
              <a:t>Sechste Gliederungsebene</a:t>
            </a:r>
          </a:p>
          <a:p>
            <a:pPr marL="3024000" lvl="6" indent="-216000">
              <a:lnSpc>
                <a:spcPct val="8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strike="noStrike" spc="-1">
                <a:solidFill>
                  <a:schemeClr val="dk1">
                    <a:lumMod val="75000"/>
                    <a:lumOff val="25000"/>
                  </a:schemeClr>
                </a:solidFill>
                <a:latin typeface="Arial"/>
              </a:rPr>
              <a:t>Siebte Gliederungsebene</a:t>
            </a:r>
          </a:p>
        </p:txBody>
      </p:sp>
      <p:sp>
        <p:nvSpPr>
          <p:cNvPr id="127" name="PlaceHolder 2"/>
          <p:cNvSpPr>
            <a:spLocks noGrp="1"/>
          </p:cNvSpPr>
          <p:nvPr>
            <p:ph type="body"/>
          </p:nvPr>
        </p:nvSpPr>
        <p:spPr>
          <a:xfrm>
            <a:off x="6032880" y="2143800"/>
            <a:ext cx="5549040" cy="4049640"/>
          </a:xfrm>
          <a:prstGeom prst="rect">
            <a:avLst/>
          </a:prstGeom>
          <a:solidFill>
            <a:schemeClr val="accent1"/>
          </a:solidFill>
          <a:ln w="0">
            <a:noFill/>
          </a:ln>
        </p:spPr>
        <p:txBody>
          <a:bodyPr lIns="72000" tIns="72000" rIns="72000" bIns="0" anchor="ctr">
            <a:noAutofit/>
          </a:bodyPr>
          <a:lstStyle/>
          <a:p>
            <a:pPr indent="0" algn="r" defTabSz="914400">
              <a:lnSpc>
                <a:spcPct val="8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de-DE" sz="4400" b="0" strike="noStrike" spc="-1">
                <a:solidFill>
                  <a:schemeClr val="lt1"/>
                </a:solidFill>
                <a:latin typeface="Arial"/>
                <a:ea typeface="Arial Unicode MS"/>
              </a:rPr>
              <a:t>Titelzeile Französisch</a:t>
            </a:r>
            <a:endParaRPr lang="en-US" sz="4400" b="0" strike="noStrike" spc="-1">
              <a:solidFill>
                <a:schemeClr val="dk1">
                  <a:lumMod val="75000"/>
                  <a:lumOff val="25000"/>
                </a:schemeClr>
              </a:solidFill>
              <a:latin typeface="Arial"/>
            </a:endParaRPr>
          </a:p>
        </p:txBody>
      </p:sp>
      <p:sp>
        <p:nvSpPr>
          <p:cNvPr id="128" name="PlaceHolder 3"/>
          <p:cNvSpPr>
            <a:spLocks noGrp="1"/>
          </p:cNvSpPr>
          <p:nvPr>
            <p:ph type="body"/>
          </p:nvPr>
        </p:nvSpPr>
        <p:spPr>
          <a:xfrm>
            <a:off x="9700920" y="4539960"/>
            <a:ext cx="1881000" cy="208440"/>
          </a:xfrm>
          <a:prstGeom prst="rect">
            <a:avLst/>
          </a:prstGeom>
          <a:solidFill>
            <a:schemeClr val="accent1"/>
          </a:solidFill>
          <a:ln w="0">
            <a:noFill/>
          </a:ln>
        </p:spPr>
        <p:txBody>
          <a:bodyPr lIns="72000" tIns="36000" rIns="72000" bIns="0" anchor="ctr">
            <a:noAutofit/>
          </a:bodyPr>
          <a:lstStyle/>
          <a:p>
            <a:pPr indent="0" algn="r" defTabSz="914400">
              <a:lnSpc>
                <a:spcPct val="8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de-DE" sz="1400" b="0" strike="noStrike" spc="-1">
                <a:solidFill>
                  <a:srgbClr val="FFFFFF"/>
                </a:solidFill>
                <a:latin typeface="Arial"/>
                <a:ea typeface="Arial Unicode MS"/>
              </a:rPr>
              <a:t>Untertitel Französisch</a:t>
            </a:r>
            <a:endParaRPr lang="en-US" sz="1400" b="0" strike="noStrike" spc="-1">
              <a:solidFill>
                <a:schemeClr val="dk1">
                  <a:lumMod val="75000"/>
                  <a:lumOff val="25000"/>
                </a:schemeClr>
              </a:solidFill>
              <a:latin typeface="Arial"/>
            </a:endParaRPr>
          </a:p>
        </p:txBody>
      </p:sp>
      <p:sp>
        <p:nvSpPr>
          <p:cNvPr id="129" name="PlaceHolder 4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en-US" sz="1800" b="0" strike="noStrike" spc="-1">
                <a:solidFill>
                  <a:schemeClr val="dk1"/>
                </a:solidFill>
                <a:latin typeface="Arial"/>
              </a:rPr>
              <a:t>Format des Titeltextes durch Klicken bearbeiten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ransition spd="slow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body"/>
          </p:nvPr>
        </p:nvSpPr>
        <p:spPr>
          <a:xfrm>
            <a:off x="459360" y="333720"/>
            <a:ext cx="9114840" cy="4069080"/>
          </a:xfrm>
          <a:prstGeom prst="rect">
            <a:avLst/>
          </a:prstGeom>
          <a:noFill/>
          <a:ln w="0">
            <a:noFill/>
          </a:ln>
        </p:spPr>
        <p:txBody>
          <a:bodyPr lIns="0" tIns="45720" rIns="0" bIns="45720" anchor="t">
            <a:noAutofit/>
          </a:bodyPr>
          <a:lstStyle/>
          <a:p>
            <a:pPr indent="0" defTabSz="914400">
              <a:lnSpc>
                <a:spcPct val="8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en-US" sz="2000" b="1" strike="noStrike" spc="-1">
                <a:solidFill>
                  <a:schemeClr val="accent1"/>
                </a:solidFill>
                <a:latin typeface="Arial"/>
                <a:ea typeface="Arial Unicode MS"/>
              </a:rPr>
              <a:t>Überschrift Französisch</a:t>
            </a:r>
            <a:endParaRPr lang="en-US" sz="2000" b="0" strike="noStrike" spc="-1">
              <a:solidFill>
                <a:schemeClr val="dk1">
                  <a:lumMod val="75000"/>
                  <a:lumOff val="25000"/>
                </a:schemeClr>
              </a:solidFill>
              <a:latin typeface="Arial"/>
            </a:endParaRPr>
          </a:p>
        </p:txBody>
      </p:sp>
      <p:sp>
        <p:nvSpPr>
          <p:cNvPr id="137" name="PlaceHolder 2"/>
          <p:cNvSpPr>
            <a:spLocks noGrp="1"/>
          </p:cNvSpPr>
          <p:nvPr>
            <p:ph type="dt" idx="17"/>
          </p:nvPr>
        </p:nvSpPr>
        <p:spPr>
          <a:xfrm>
            <a:off x="60948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1000" b="0" strike="noStrike" spc="-1">
                <a:solidFill>
                  <a:schemeClr val="dk1"/>
                </a:solidFill>
                <a:latin typeface="Arial"/>
                <a:ea typeface="Arial Unicode MS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1000" b="0" strike="noStrike" spc="-1">
                <a:solidFill>
                  <a:schemeClr val="dk1"/>
                </a:solidFill>
                <a:latin typeface="Arial"/>
                <a:ea typeface="Arial Unicode MS"/>
              </a:rPr>
              <a:t>&lt;Datum/Uhrzeit&gt;</a:t>
            </a:r>
            <a:endParaRPr lang="de-DE" sz="10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38" name="PlaceHolder 3"/>
          <p:cNvSpPr>
            <a:spLocks noGrp="1"/>
          </p:cNvSpPr>
          <p:nvPr>
            <p:ph type="ftr" idx="18"/>
          </p:nvPr>
        </p:nvSpPr>
        <p:spPr>
          <a:xfrm>
            <a:off x="4165560" y="6356520"/>
            <a:ext cx="386028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de-DE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de-DE" sz="1400" b="0" strike="noStrike" spc="-1">
                <a:solidFill>
                  <a:srgbClr val="000000"/>
                </a:solidFill>
                <a:latin typeface="Times New Roman"/>
              </a:rPr>
              <a:t>&lt;Fußzeile&gt;</a:t>
            </a:r>
          </a:p>
        </p:txBody>
      </p:sp>
      <p:sp>
        <p:nvSpPr>
          <p:cNvPr id="139" name="PlaceHolder 4"/>
          <p:cNvSpPr>
            <a:spLocks noGrp="1"/>
          </p:cNvSpPr>
          <p:nvPr>
            <p:ph type="sldNum" idx="19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de-DE" sz="1000" b="0" strike="noStrike" spc="-1">
                <a:solidFill>
                  <a:schemeClr val="accent1"/>
                </a:solidFill>
                <a:latin typeface="Arial"/>
                <a:ea typeface="Arial Unicode MS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63CBA92C-48AD-459F-BAFD-6E0EF78C7FB0}" type="slidenum">
              <a:rPr lang="de-DE" sz="1000" b="0" strike="noStrike" spc="-1">
                <a:solidFill>
                  <a:schemeClr val="accent1"/>
                </a:solidFill>
                <a:latin typeface="Arial"/>
                <a:ea typeface="Arial Unicode MS"/>
              </a:rPr>
              <a:t>‹Nr.›</a:t>
            </a:fld>
            <a:endParaRPr lang="de-DE" sz="10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40" name="PlaceHolder 5"/>
          <p:cNvSpPr>
            <a:spLocks noGrp="1"/>
          </p:cNvSpPr>
          <p:nvPr>
            <p:ph type="body"/>
          </p:nvPr>
        </p:nvSpPr>
        <p:spPr>
          <a:xfrm>
            <a:off x="462240" y="1446120"/>
            <a:ext cx="9111600" cy="4200120"/>
          </a:xfrm>
          <a:prstGeom prst="rect">
            <a:avLst/>
          </a:prstGeom>
          <a:noFill/>
          <a:ln w="0">
            <a:noFill/>
          </a:ln>
        </p:spPr>
        <p:txBody>
          <a:bodyPr lIns="0" tIns="45720" rIns="0" bIns="45720" anchor="t">
            <a:noAutofit/>
          </a:bodyPr>
          <a:lstStyle/>
          <a:p>
            <a:pPr indent="0" defTabSz="914400">
              <a:lnSpc>
                <a:spcPct val="8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de-DE" sz="1400" b="0" strike="noStrike" spc="-1">
                <a:solidFill>
                  <a:schemeClr val="dk1">
                    <a:lumMod val="75000"/>
                    <a:lumOff val="25000"/>
                  </a:schemeClr>
                </a:solidFill>
                <a:latin typeface="Arial"/>
                <a:ea typeface="Arial Unicode MS"/>
              </a:rPr>
              <a:t>Mastertextformat bearbeiten</a:t>
            </a:r>
            <a:endParaRPr lang="en-US" sz="1400" b="0" strike="noStrike" spc="-1">
              <a:solidFill>
                <a:schemeClr val="dk1">
                  <a:lumMod val="75000"/>
                  <a:lumOff val="25000"/>
                </a:schemeClr>
              </a:solidFill>
              <a:latin typeface="Arial"/>
            </a:endParaRPr>
          </a:p>
          <a:p>
            <a:pPr marL="108000" lvl="1" indent="-108000" defTabSz="914400">
              <a:lnSpc>
                <a:spcPct val="80000"/>
              </a:lnSpc>
              <a:spcBef>
                <a:spcPts val="499"/>
              </a:spcBef>
              <a:buClr>
                <a:srgbClr val="404040"/>
              </a:buClr>
              <a:buSzPct val="85000"/>
              <a:buFont typeface="Arial"/>
              <a:buChar char="•"/>
              <a:tabLst>
                <a:tab pos="0" algn="l"/>
              </a:tabLst>
            </a:pPr>
            <a:r>
              <a:rPr lang="de-DE" sz="1400" b="0" strike="noStrike" spc="-1">
                <a:solidFill>
                  <a:schemeClr val="dk1">
                    <a:lumMod val="75000"/>
                    <a:lumOff val="25000"/>
                  </a:schemeClr>
                </a:solidFill>
                <a:latin typeface="Arial"/>
                <a:ea typeface="Arial Unicode MS"/>
              </a:rPr>
              <a:t>Zweite Ebene</a:t>
            </a:r>
            <a:endParaRPr lang="en-US" sz="1400" b="0" strike="noStrike" spc="-1">
              <a:solidFill>
                <a:schemeClr val="dk1">
                  <a:lumMod val="75000"/>
                  <a:lumOff val="25000"/>
                </a:schemeClr>
              </a:solidFill>
              <a:latin typeface="Arial"/>
            </a:endParaRPr>
          </a:p>
          <a:p>
            <a:pPr marL="288000" lvl="2" indent="-108000" defTabSz="914400">
              <a:lnSpc>
                <a:spcPct val="80000"/>
              </a:lnSpc>
              <a:spcBef>
                <a:spcPts val="499"/>
              </a:spcBef>
              <a:buClr>
                <a:srgbClr val="404040"/>
              </a:buClr>
              <a:buSzPct val="65000"/>
              <a:buFont typeface="Wingdings" charset="2"/>
              <a:buChar char=""/>
              <a:tabLst>
                <a:tab pos="0" algn="l"/>
              </a:tabLst>
            </a:pPr>
            <a:r>
              <a:rPr lang="de-DE" sz="1400" b="0" strike="noStrike" spc="-1">
                <a:solidFill>
                  <a:schemeClr val="dk1">
                    <a:lumMod val="75000"/>
                    <a:lumOff val="25000"/>
                  </a:schemeClr>
                </a:solidFill>
                <a:latin typeface="Arial"/>
                <a:ea typeface="Arial Unicode MS"/>
              </a:rPr>
              <a:t>Dritte Ebene</a:t>
            </a:r>
            <a:endParaRPr lang="en-US" sz="1400" b="0" strike="noStrike" spc="-1">
              <a:solidFill>
                <a:schemeClr val="dk1">
                  <a:lumMod val="75000"/>
                  <a:lumOff val="25000"/>
                </a:schemeClr>
              </a:solidFill>
              <a:latin typeface="Arial"/>
            </a:endParaRPr>
          </a:p>
          <a:p>
            <a:pPr marL="504000" lvl="3" indent="-144000" defTabSz="914400">
              <a:lnSpc>
                <a:spcPct val="80000"/>
              </a:lnSpc>
              <a:spcBef>
                <a:spcPts val="499"/>
              </a:spcBef>
              <a:buClr>
                <a:srgbClr val="404040"/>
              </a:buClr>
              <a:buSzPct val="85000"/>
              <a:buFont typeface="Symbol"/>
              <a:buChar char="-"/>
              <a:tabLst>
                <a:tab pos="0" algn="l"/>
              </a:tabLst>
            </a:pPr>
            <a:r>
              <a:rPr lang="de-DE" sz="1400" b="0" strike="noStrike" spc="-1">
                <a:solidFill>
                  <a:schemeClr val="dk1">
                    <a:lumMod val="75000"/>
                    <a:lumOff val="25000"/>
                  </a:schemeClr>
                </a:solidFill>
                <a:latin typeface="Arial"/>
                <a:ea typeface="Arial Unicode MS"/>
              </a:rPr>
              <a:t>Vierte Ebene</a:t>
            </a:r>
            <a:endParaRPr lang="en-US" sz="1400" b="0" strike="noStrike" spc="-1">
              <a:solidFill>
                <a:schemeClr val="dk1">
                  <a:lumMod val="75000"/>
                  <a:lumOff val="25000"/>
                </a:schemeClr>
              </a:solidFill>
              <a:latin typeface="Arial"/>
            </a:endParaRPr>
          </a:p>
          <a:p>
            <a:pPr marL="684000" lvl="4" indent="-144000" defTabSz="914400">
              <a:lnSpc>
                <a:spcPct val="80000"/>
              </a:lnSpc>
              <a:spcBef>
                <a:spcPts val="499"/>
              </a:spcBef>
              <a:buClr>
                <a:srgbClr val="404040"/>
              </a:buClr>
              <a:buSzPct val="85000"/>
              <a:buFont typeface="Symbol"/>
              <a:buChar char="-"/>
              <a:tabLst>
                <a:tab pos="0" algn="l"/>
              </a:tabLst>
            </a:pPr>
            <a:r>
              <a:rPr lang="de-DE" sz="1400" b="0" strike="noStrike" spc="-1">
                <a:solidFill>
                  <a:schemeClr val="dk1">
                    <a:lumMod val="75000"/>
                    <a:lumOff val="25000"/>
                  </a:schemeClr>
                </a:solidFill>
                <a:latin typeface="Arial"/>
                <a:ea typeface="Arial Unicode MS"/>
              </a:rPr>
              <a:t>Fünfte Ebene</a:t>
            </a:r>
            <a:endParaRPr lang="en-US" sz="1400" b="0" strike="noStrike" spc="-1">
              <a:solidFill>
                <a:schemeClr val="dk1">
                  <a:lumMod val="75000"/>
                  <a:lumOff val="25000"/>
                </a:schemeClr>
              </a:solidFill>
              <a:latin typeface="Arial"/>
            </a:endParaRPr>
          </a:p>
        </p:txBody>
      </p:sp>
      <p:pic>
        <p:nvPicPr>
          <p:cNvPr id="141" name="Bild 11"/>
          <p:cNvPicPr/>
          <p:nvPr/>
        </p:nvPicPr>
        <p:blipFill>
          <a:blip r:embed="rId4"/>
          <a:stretch/>
        </p:blipFill>
        <p:spPr>
          <a:xfrm>
            <a:off x="9731880" y="321840"/>
            <a:ext cx="1998000" cy="663120"/>
          </a:xfrm>
          <a:prstGeom prst="rect">
            <a:avLst/>
          </a:prstGeom>
          <a:ln w="0">
            <a:noFill/>
          </a:ln>
        </p:spPr>
      </p:pic>
      <p:sp>
        <p:nvSpPr>
          <p:cNvPr id="142" name="PlaceHolder 6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en-US" sz="1800" b="0" strike="noStrike" spc="-1">
                <a:solidFill>
                  <a:schemeClr val="dk1"/>
                </a:solidFill>
                <a:latin typeface="Arial"/>
              </a:rPr>
              <a:t>Format des Titeltextes durch Klicken bearbeiten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99" r:id="rId2"/>
  </p:sldLayoutIdLst>
  <p:transition spd="slow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Rectangle 8"/>
          <p:cNvSpPr/>
          <p:nvPr/>
        </p:nvSpPr>
        <p:spPr>
          <a:xfrm>
            <a:off x="0" y="0"/>
            <a:ext cx="6099120" cy="6854760"/>
          </a:xfrm>
          <a:prstGeom prst="rect">
            <a:avLst/>
          </a:prstGeom>
          <a:solidFill>
            <a:srgbClr val="009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horzOverflow="overflow" lIns="90000" tIns="45000" rIns="90000" bIns="45000" numCol="1" spcCol="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strike="noStrike" spc="-1">
              <a:solidFill>
                <a:schemeClr val="lt1"/>
              </a:solidFill>
              <a:latin typeface="Arial"/>
              <a:ea typeface="Arial Unicode MS"/>
            </a:endParaRPr>
          </a:p>
        </p:txBody>
      </p:sp>
      <p:pic>
        <p:nvPicPr>
          <p:cNvPr id="83" name="Bild 15"/>
          <p:cNvPicPr/>
          <p:nvPr/>
        </p:nvPicPr>
        <p:blipFill>
          <a:blip r:embed="rId4"/>
          <a:srcRect l="2883" t="9397" r="25301" b="6888"/>
          <a:stretch/>
        </p:blipFill>
        <p:spPr>
          <a:xfrm>
            <a:off x="0" y="0"/>
            <a:ext cx="6092640" cy="6854760"/>
          </a:xfrm>
          <a:prstGeom prst="rect">
            <a:avLst/>
          </a:prstGeom>
          <a:ln w="0">
            <a:noFill/>
          </a:ln>
        </p:spPr>
      </p:pic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r>
              <a:rPr lang="de-DE" sz="4400" b="0" strike="noStrike" spc="-1">
                <a:solidFill>
                  <a:srgbClr val="000000"/>
                </a:solidFill>
                <a:latin typeface="Arial"/>
              </a:rPr>
              <a:t>Format des Titeltextes durch Klicken bearbeiten</a:t>
            </a:r>
          </a:p>
        </p:txBody>
      </p:sp>
      <p:sp>
        <p:nvSpPr>
          <p:cNvPr id="8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3200" b="0" strike="noStrike" spc="-1">
                <a:solidFill>
                  <a:srgbClr val="000000"/>
                </a:solidFill>
                <a:latin typeface="Arial"/>
              </a:rPr>
              <a:t>Format des Gliederungstextes durch Klicken bearbeiten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de-DE" sz="2800" b="0" strike="noStrike" spc="-1">
                <a:solidFill>
                  <a:srgbClr val="000000"/>
                </a:solidFill>
                <a:latin typeface="Arial"/>
              </a:rPr>
              <a:t>Zweite Gliederungsebene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2400" b="0" strike="noStrike" spc="-1">
                <a:solidFill>
                  <a:srgbClr val="000000"/>
                </a:solidFill>
                <a:latin typeface="Arial"/>
              </a:rPr>
              <a:t>Dritte Gliederungsebene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de-DE" sz="2000" b="0" strike="noStrike" spc="-1">
                <a:solidFill>
                  <a:srgbClr val="000000"/>
                </a:solidFill>
                <a:latin typeface="Arial"/>
              </a:rPr>
              <a:t>Vierte Gliederungsebene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2000" b="0" strike="noStrike" spc="-1">
                <a:solidFill>
                  <a:srgbClr val="000000"/>
                </a:solidFill>
                <a:latin typeface="Arial"/>
              </a:rPr>
              <a:t>Fünfte Gliederungsebene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2000" b="0" strike="noStrike" spc="-1">
                <a:solidFill>
                  <a:srgbClr val="000000"/>
                </a:solidFill>
                <a:latin typeface="Arial"/>
              </a:rPr>
              <a:t>Sechste Gliederungsebene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2000" b="0" strike="noStrike" spc="-1">
                <a:solidFill>
                  <a:srgbClr val="000000"/>
                </a:solidFill>
                <a:latin typeface="Arial"/>
              </a:rPr>
              <a:t>Siebte Gliederungsebene</a:t>
            </a:r>
          </a:p>
        </p:txBody>
      </p:sp>
    </p:spTree>
    <p:extLst>
      <p:ext uri="{BB962C8B-B14F-4D97-AF65-F5344CB8AC3E}">
        <p14:creationId xmlns:p14="http://schemas.microsoft.com/office/powerpoint/2010/main" val="3202094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</p:sldLayoutIdLst>
  <p:transition spd="slow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Bild 11"/>
          <p:cNvPicPr/>
          <p:nvPr/>
        </p:nvPicPr>
        <p:blipFill>
          <a:blip r:embed="rId7"/>
          <a:stretch/>
        </p:blipFill>
        <p:spPr>
          <a:xfrm>
            <a:off x="9731880" y="321840"/>
            <a:ext cx="1995120" cy="660240"/>
          </a:xfrm>
          <a:prstGeom prst="rect">
            <a:avLst/>
          </a:prstGeom>
          <a:ln w="0">
            <a:noFill/>
          </a:ln>
        </p:spPr>
      </p:pic>
      <p:sp>
        <p:nvSpPr>
          <p:cNvPr id="100" name="PlaceHolder 1"/>
          <p:cNvSpPr>
            <a:spLocks noGrp="1"/>
          </p:cNvSpPr>
          <p:nvPr>
            <p:ph type="ftr" idx="17"/>
          </p:nvPr>
        </p:nvSpPr>
        <p:spPr>
          <a:xfrm>
            <a:off x="4165560" y="6356520"/>
            <a:ext cx="3857400" cy="3618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de-DE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de-DE" sz="1400" b="0" strike="noStrike" spc="-1">
                <a:solidFill>
                  <a:srgbClr val="000000"/>
                </a:solidFill>
                <a:latin typeface="Times New Roman"/>
              </a:rPr>
              <a:t>&lt;Fußzeile&gt;</a:t>
            </a:r>
          </a:p>
        </p:txBody>
      </p:sp>
      <p:sp>
        <p:nvSpPr>
          <p:cNvPr id="101" name="PlaceHolder 2"/>
          <p:cNvSpPr>
            <a:spLocks noGrp="1"/>
          </p:cNvSpPr>
          <p:nvPr>
            <p:ph type="sldNum" idx="18"/>
          </p:nvPr>
        </p:nvSpPr>
        <p:spPr>
          <a:xfrm>
            <a:off x="8737560" y="6356520"/>
            <a:ext cx="2841480" cy="3618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pos="0" algn="l"/>
              </a:tabLst>
              <a:defRPr lang="de-DE" sz="1000" b="0" strike="noStrike" spc="-1">
                <a:solidFill>
                  <a:schemeClr val="accent1"/>
                </a:solidFill>
                <a:latin typeface="Arial"/>
                <a:ea typeface="Arial Unicode MS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pos="0" algn="l"/>
              </a:tabLst>
            </a:pPr>
            <a:fld id="{806A966B-B816-405B-9C9D-731C5E2CAE64}" type="slidenum">
              <a:rPr lang="de-DE" sz="1000" b="0" strike="noStrike" spc="-1">
                <a:solidFill>
                  <a:schemeClr val="accent1"/>
                </a:solidFill>
                <a:latin typeface="Arial"/>
                <a:ea typeface="Arial Unicode MS"/>
              </a:rPr>
              <a:t>‹Nr.›</a:t>
            </a:fld>
            <a:endParaRPr lang="de-DE" sz="10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02" name="PlaceHolder 3"/>
          <p:cNvSpPr>
            <a:spLocks noGrp="1"/>
          </p:cNvSpPr>
          <p:nvPr>
            <p:ph type="dt" idx="19"/>
          </p:nvPr>
        </p:nvSpPr>
        <p:spPr>
          <a:xfrm>
            <a:off x="609480" y="6356520"/>
            <a:ext cx="2841480" cy="3618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>
              <a:buNone/>
              <a:defRPr lang="de-DE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de-DE" sz="1400" b="0" strike="noStrike" spc="-1">
                <a:solidFill>
                  <a:srgbClr val="000000"/>
                </a:solidFill>
                <a:latin typeface="Times New Roman"/>
              </a:rPr>
              <a:t>&lt;Datum/Uhrzeit&gt;</a:t>
            </a:r>
          </a:p>
        </p:txBody>
      </p:sp>
      <p:sp>
        <p:nvSpPr>
          <p:cNvPr id="103" name="PlaceHolder 4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r>
              <a:rPr lang="de-DE" sz="4400" b="0" strike="noStrike" spc="-1">
                <a:solidFill>
                  <a:srgbClr val="000000"/>
                </a:solidFill>
                <a:latin typeface="Arial"/>
              </a:rPr>
              <a:t>Format des Titeltextes durch Klicken bearbeiten</a:t>
            </a:r>
          </a:p>
        </p:txBody>
      </p:sp>
      <p:sp>
        <p:nvSpPr>
          <p:cNvPr id="104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3200" b="0" strike="noStrike" spc="-1">
                <a:solidFill>
                  <a:srgbClr val="000000"/>
                </a:solidFill>
                <a:latin typeface="Arial"/>
              </a:rPr>
              <a:t>Format des Gliederungstextes durch Klicken bearbeiten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de-DE" sz="2800" b="0" strike="noStrike" spc="-1">
                <a:solidFill>
                  <a:srgbClr val="000000"/>
                </a:solidFill>
                <a:latin typeface="Arial"/>
              </a:rPr>
              <a:t>Zweite Gliederungsebene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2400" b="0" strike="noStrike" spc="-1">
                <a:solidFill>
                  <a:srgbClr val="000000"/>
                </a:solidFill>
                <a:latin typeface="Arial"/>
              </a:rPr>
              <a:t>Dritte Gliederungsebene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de-DE" sz="2000" b="0" strike="noStrike" spc="-1">
                <a:solidFill>
                  <a:srgbClr val="000000"/>
                </a:solidFill>
                <a:latin typeface="Arial"/>
              </a:rPr>
              <a:t>Vierte Gliederungsebene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2000" b="0" strike="noStrike" spc="-1">
                <a:solidFill>
                  <a:srgbClr val="000000"/>
                </a:solidFill>
                <a:latin typeface="Arial"/>
              </a:rPr>
              <a:t>Fünfte Gliederungsebene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2000" b="0" strike="noStrike" spc="-1">
                <a:solidFill>
                  <a:srgbClr val="000000"/>
                </a:solidFill>
                <a:latin typeface="Arial"/>
              </a:rPr>
              <a:t>Sechste Gliederungsebene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2000" b="0" strike="noStrike" spc="-1">
                <a:solidFill>
                  <a:srgbClr val="000000"/>
                </a:solidFill>
                <a:latin typeface="Arial"/>
              </a:rPr>
              <a:t>Siebte Gliederungsebene</a:t>
            </a:r>
          </a:p>
        </p:txBody>
      </p:sp>
    </p:spTree>
    <p:extLst>
      <p:ext uri="{BB962C8B-B14F-4D97-AF65-F5344CB8AC3E}">
        <p14:creationId xmlns:p14="http://schemas.microsoft.com/office/powerpoint/2010/main" val="3794273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4" r:id="rId3"/>
    <p:sldLayoutId id="2147483695" r:id="rId4"/>
    <p:sldLayoutId id="2147483696" r:id="rId5"/>
  </p:sldLayoutIdLst>
  <p:transition spd="slow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/>
          <p:cNvSpPr>
            <a:spLocks noGrp="1"/>
          </p:cNvSpPr>
          <p:nvPr>
            <p:ph type="body" idx="1"/>
          </p:nvPr>
        </p:nvSpPr>
        <p:spPr>
          <a:xfrm>
            <a:off x="457467" y="1406769"/>
            <a:ext cx="11252751" cy="1217769"/>
          </a:xfrm>
          <a:prstGeom prst="rect">
            <a:avLst/>
          </a:prstGeom>
        </p:spPr>
        <p:txBody>
          <a:bodyPr vert="horz" wrap="square" lIns="0" tIns="45720" rIns="0" bIns="45720" rtlCol="0">
            <a:sp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3" name="Titelplatzhalter 2"/>
          <p:cNvSpPr>
            <a:spLocks noGrp="1"/>
          </p:cNvSpPr>
          <p:nvPr>
            <p:ph type="title"/>
          </p:nvPr>
        </p:nvSpPr>
        <p:spPr>
          <a:xfrm>
            <a:off x="459387" y="324329"/>
            <a:ext cx="8619760" cy="374461"/>
          </a:xfrm>
          <a:prstGeom prst="rect">
            <a:avLst/>
          </a:prstGeom>
        </p:spPr>
        <p:txBody>
          <a:bodyPr vert="horz" wrap="square" lIns="0" tIns="45720" rIns="0" bIns="45720" rtlCol="0" anchor="t" anchorCtr="0">
            <a:spAutoFit/>
          </a:bodyPr>
          <a:lstStyle/>
          <a:p>
            <a:r>
              <a:rPr lang="de-DE"/>
              <a:t>Mastertitelformat bearbeiten</a:t>
            </a:r>
          </a:p>
        </p:txBody>
      </p:sp>
      <p:pic>
        <p:nvPicPr>
          <p:cNvPr id="10" name="Grafik 9"/>
          <p:cNvPicPr>
            <a:picLocks noChangeAspect="1"/>
          </p:cNvPicPr>
          <p:nvPr userDrawn="1"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9146" y="-68888"/>
            <a:ext cx="2935876" cy="1452282"/>
          </a:xfrm>
          <a:prstGeom prst="rect">
            <a:avLst/>
          </a:prstGeom>
        </p:spPr>
      </p:pic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149C4D7-4A0F-5AB3-59E7-3B6D836FF8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67018" y="63511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8231C7-71D0-41F5-A10E-F5A0BE5C431B}" type="slidenum">
              <a:rPr lang="de-DE" smtClean="0"/>
              <a:pPr/>
              <a:t>‹Nr.›</a:t>
            </a:fld>
            <a:endParaRPr lang="de-DE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024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716" r:id="rId12"/>
    <p:sldLayoutId id="2147483717" r:id="rId13"/>
    <p:sldLayoutId id="2147483718" r:id="rId14"/>
    <p:sldLayoutId id="2147483719" r:id="rId15"/>
    <p:sldLayoutId id="2147483720" r:id="rId16"/>
    <p:sldLayoutId id="2147483721" r:id="rId17"/>
    <p:sldLayoutId id="2147483722" r:id="rId18"/>
    <p:sldLayoutId id="2147483723" r:id="rId19"/>
    <p:sldLayoutId id="2147483724" r:id="rId20"/>
    <p:sldLayoutId id="2147483725" r:id="rId21"/>
    <p:sldLayoutId id="2147483726" r:id="rId22"/>
    <p:sldLayoutId id="2147483727" r:id="rId23"/>
    <p:sldLayoutId id="2147483728" r:id="rId24"/>
    <p:sldLayoutId id="2147483729" r:id="rId25"/>
    <p:sldLayoutId id="2147483730" r:id="rId26"/>
    <p:sldLayoutId id="2147483731" r:id="rId27"/>
    <p:sldLayoutId id="2147483732" r:id="rId28"/>
    <p:sldLayoutId id="2147483733" r:id="rId29"/>
    <p:sldLayoutId id="2147483734" r:id="rId30"/>
    <p:sldLayoutId id="2147483735" r:id="rId31"/>
  </p:sldLayoutIdLst>
  <p:transition spd="slow">
    <p:push dir="u"/>
  </p:transition>
  <p:hf hdr="0" ft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2000" b="1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l" defTabSz="914377" rtl="0" eaLnBrk="1" latinLnBrk="0" hangingPunct="1">
        <a:lnSpc>
          <a:spcPct val="80000"/>
        </a:lnSpc>
        <a:spcBef>
          <a:spcPts val="1000"/>
        </a:spcBef>
        <a:buClrTx/>
        <a:buSzPct val="85000"/>
        <a:buFont typeface="Arial"/>
        <a:buNone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108000" indent="-108000" algn="l" defTabSz="914377" rtl="0" eaLnBrk="1" latinLnBrk="0" hangingPunct="1">
        <a:lnSpc>
          <a:spcPct val="80000"/>
        </a:lnSpc>
        <a:spcBef>
          <a:spcPts val="500"/>
        </a:spcBef>
        <a:buClrTx/>
        <a:buSzPct val="85000"/>
        <a:buFont typeface="Arial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288000" indent="-108000" algn="l" defTabSz="914377" rtl="0" eaLnBrk="1" latinLnBrk="0" hangingPunct="1">
        <a:lnSpc>
          <a:spcPct val="80000"/>
        </a:lnSpc>
        <a:spcBef>
          <a:spcPts val="500"/>
        </a:spcBef>
        <a:buSzPct val="65000"/>
        <a:buFont typeface="Wingdings" charset="2"/>
        <a:buChar char="§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504000" indent="-144000" algn="l" defTabSz="914377" rtl="0" eaLnBrk="1" latinLnBrk="0" hangingPunct="1">
        <a:lnSpc>
          <a:spcPct val="80000"/>
        </a:lnSpc>
        <a:spcBef>
          <a:spcPts val="500"/>
        </a:spcBef>
        <a:buSzPct val="85000"/>
        <a:buFont typeface="Symbol" charset="2"/>
        <a:buChar char="-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684000" indent="-144000" algn="l" defTabSz="914377" rtl="0" eaLnBrk="1" latinLnBrk="0" hangingPunct="1">
        <a:lnSpc>
          <a:spcPct val="80000"/>
        </a:lnSpc>
        <a:spcBef>
          <a:spcPts val="500"/>
        </a:spcBef>
        <a:buSzPct val="85000"/>
        <a:buFont typeface="Symbol" charset="2"/>
        <a:buChar char="-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/>
          <p:cNvSpPr>
            <a:spLocks noGrp="1"/>
          </p:cNvSpPr>
          <p:nvPr>
            <p:ph type="body" idx="1"/>
          </p:nvPr>
        </p:nvSpPr>
        <p:spPr>
          <a:xfrm>
            <a:off x="457467" y="1406769"/>
            <a:ext cx="11252751" cy="1217769"/>
          </a:xfrm>
          <a:prstGeom prst="rect">
            <a:avLst/>
          </a:prstGeom>
        </p:spPr>
        <p:txBody>
          <a:bodyPr vert="horz" wrap="square" lIns="0" tIns="45720" rIns="0" bIns="45720" rtlCol="0">
            <a:sp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3" name="Titelplatzhalter 2"/>
          <p:cNvSpPr>
            <a:spLocks noGrp="1"/>
          </p:cNvSpPr>
          <p:nvPr>
            <p:ph type="title"/>
          </p:nvPr>
        </p:nvSpPr>
        <p:spPr>
          <a:xfrm>
            <a:off x="459387" y="324329"/>
            <a:ext cx="8619760" cy="374461"/>
          </a:xfrm>
          <a:prstGeom prst="rect">
            <a:avLst/>
          </a:prstGeom>
        </p:spPr>
        <p:txBody>
          <a:bodyPr vert="horz" wrap="square" lIns="0" tIns="45720" rIns="0" bIns="45720" rtlCol="0" anchor="t" anchorCtr="0">
            <a:spAutoFit/>
          </a:bodyPr>
          <a:lstStyle/>
          <a:p>
            <a:r>
              <a:rPr lang="de-DE" dirty="0"/>
              <a:t>Mastertitelformat bearbeiten</a:t>
            </a:r>
          </a:p>
        </p:txBody>
      </p:sp>
      <p:pic>
        <p:nvPicPr>
          <p:cNvPr id="10" name="Grafik 9"/>
          <p:cNvPicPr>
            <a:picLocks noChangeAspect="1"/>
          </p:cNvPicPr>
          <p:nvPr userDrawn="1"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9146" y="-68888"/>
            <a:ext cx="2935876" cy="1452282"/>
          </a:xfrm>
          <a:prstGeom prst="rect">
            <a:avLst/>
          </a:prstGeom>
        </p:spPr>
      </p:pic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149C4D7-4A0F-5AB3-59E7-3B6D836FF8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67018" y="63511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8231C7-71D0-41F5-A10E-F5A0BE5C431B}" type="slidenum">
              <a:rPr lang="de-DE" smtClean="0"/>
              <a:pPr/>
              <a:t>‹Nr.›</a:t>
            </a:fld>
            <a:endParaRPr lang="de-DE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957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  <p:sldLayoutId id="2147483751" r:id="rId13"/>
    <p:sldLayoutId id="2147483752" r:id="rId14"/>
    <p:sldLayoutId id="2147483753" r:id="rId15"/>
    <p:sldLayoutId id="2147483754" r:id="rId16"/>
    <p:sldLayoutId id="2147483755" r:id="rId17"/>
    <p:sldLayoutId id="2147483756" r:id="rId18"/>
    <p:sldLayoutId id="2147483757" r:id="rId19"/>
    <p:sldLayoutId id="2147483758" r:id="rId20"/>
    <p:sldLayoutId id="2147483759" r:id="rId21"/>
    <p:sldLayoutId id="2147483760" r:id="rId22"/>
    <p:sldLayoutId id="2147483761" r:id="rId23"/>
    <p:sldLayoutId id="2147483762" r:id="rId24"/>
    <p:sldLayoutId id="2147483763" r:id="rId25"/>
    <p:sldLayoutId id="2147483764" r:id="rId26"/>
    <p:sldLayoutId id="2147483765" r:id="rId27"/>
    <p:sldLayoutId id="2147483766" r:id="rId28"/>
    <p:sldLayoutId id="2147483767" r:id="rId29"/>
    <p:sldLayoutId id="2147483768" r:id="rId30"/>
    <p:sldLayoutId id="2147483769" r:id="rId31"/>
    <p:sldLayoutId id="2147483770" r:id="rId32"/>
  </p:sldLayoutIdLst>
  <p:transition spd="slow">
    <p:push dir="u"/>
  </p:transition>
  <p:hf hdr="0" ft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2000" b="1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l" defTabSz="914377" rtl="0" eaLnBrk="1" latinLnBrk="0" hangingPunct="1">
        <a:lnSpc>
          <a:spcPct val="80000"/>
        </a:lnSpc>
        <a:spcBef>
          <a:spcPts val="1000"/>
        </a:spcBef>
        <a:buClrTx/>
        <a:buSzPct val="85000"/>
        <a:buFont typeface="Arial"/>
        <a:buNone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108000" indent="-108000" algn="l" defTabSz="914377" rtl="0" eaLnBrk="1" latinLnBrk="0" hangingPunct="1">
        <a:lnSpc>
          <a:spcPct val="80000"/>
        </a:lnSpc>
        <a:spcBef>
          <a:spcPts val="500"/>
        </a:spcBef>
        <a:buClrTx/>
        <a:buSzPct val="85000"/>
        <a:buFont typeface="Arial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288000" indent="-108000" algn="l" defTabSz="914377" rtl="0" eaLnBrk="1" latinLnBrk="0" hangingPunct="1">
        <a:lnSpc>
          <a:spcPct val="80000"/>
        </a:lnSpc>
        <a:spcBef>
          <a:spcPts val="500"/>
        </a:spcBef>
        <a:buSzPct val="65000"/>
        <a:buFont typeface="Wingdings" charset="2"/>
        <a:buChar char="§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504000" indent="-144000" algn="l" defTabSz="914377" rtl="0" eaLnBrk="1" latinLnBrk="0" hangingPunct="1">
        <a:lnSpc>
          <a:spcPct val="80000"/>
        </a:lnSpc>
        <a:spcBef>
          <a:spcPts val="500"/>
        </a:spcBef>
        <a:buSzPct val="85000"/>
        <a:buFont typeface="Symbol" charset="2"/>
        <a:buChar char="-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684000" indent="-144000" algn="l" defTabSz="914377" rtl="0" eaLnBrk="1" latinLnBrk="0" hangingPunct="1">
        <a:lnSpc>
          <a:spcPct val="80000"/>
        </a:lnSpc>
        <a:spcBef>
          <a:spcPts val="500"/>
        </a:spcBef>
        <a:buSzPct val="85000"/>
        <a:buFont typeface="Symbol" charset="2"/>
        <a:buChar char="-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/>
          <p:cNvSpPr>
            <a:spLocks noGrp="1"/>
          </p:cNvSpPr>
          <p:nvPr>
            <p:ph type="body" idx="1"/>
          </p:nvPr>
        </p:nvSpPr>
        <p:spPr>
          <a:xfrm>
            <a:off x="457468" y="1406769"/>
            <a:ext cx="10516636" cy="1217769"/>
          </a:xfrm>
          <a:prstGeom prst="rect">
            <a:avLst/>
          </a:prstGeom>
        </p:spPr>
        <p:txBody>
          <a:bodyPr vert="horz" wrap="square" lIns="0" tIns="45720" rIns="0" bIns="45720" rtlCol="0">
            <a:sp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3" name="Titelplatzhalter 2"/>
          <p:cNvSpPr>
            <a:spLocks noGrp="1"/>
          </p:cNvSpPr>
          <p:nvPr>
            <p:ph type="title"/>
          </p:nvPr>
        </p:nvSpPr>
        <p:spPr>
          <a:xfrm>
            <a:off x="459386" y="324329"/>
            <a:ext cx="10512987" cy="374461"/>
          </a:xfrm>
          <a:prstGeom prst="rect">
            <a:avLst/>
          </a:prstGeom>
        </p:spPr>
        <p:txBody>
          <a:bodyPr vert="horz" wrap="square" lIns="0" tIns="45720" rIns="0" bIns="45720" rtlCol="0" anchor="t" anchorCtr="0">
            <a:spAutoFit/>
          </a:bodyPr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030EE4DE-B8F5-724E-9896-277533B5D975}" type="datetime1">
              <a:rPr lang="de-DE" smtClean="0"/>
              <a:pPr/>
              <a:t>25.08.2026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/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>
                <a:solidFill>
                  <a:schemeClr val="accent1"/>
                </a:solidFill>
              </a:defRPr>
            </a:lvl1pPr>
          </a:lstStyle>
          <a:p>
            <a:fld id="{982E49A6-5269-EC49-94EE-622DB7549F5A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57839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4" r:id="rId3"/>
    <p:sldLayoutId id="2147483775" r:id="rId4"/>
    <p:sldLayoutId id="2147483776" r:id="rId5"/>
    <p:sldLayoutId id="2147483777" r:id="rId6"/>
    <p:sldLayoutId id="2147483778" r:id="rId7"/>
    <p:sldLayoutId id="2147483779" r:id="rId8"/>
    <p:sldLayoutId id="2147483780" r:id="rId9"/>
    <p:sldLayoutId id="2147483781" r:id="rId10"/>
    <p:sldLayoutId id="2147483782" r:id="rId11"/>
    <p:sldLayoutId id="2147483783" r:id="rId12"/>
    <p:sldLayoutId id="2147483784" r:id="rId13"/>
    <p:sldLayoutId id="2147483785" r:id="rId14"/>
    <p:sldLayoutId id="2147483786" r:id="rId15"/>
    <p:sldLayoutId id="2147483787" r:id="rId16"/>
    <p:sldLayoutId id="2147483788" r:id="rId17"/>
    <p:sldLayoutId id="2147483789" r:id="rId18"/>
    <p:sldLayoutId id="2147483790" r:id="rId19"/>
    <p:sldLayoutId id="2147483791" r:id="rId20"/>
  </p:sldLayoutIdLst>
  <p:hf hdr="0" ft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2000" b="1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l" defTabSz="914377" rtl="0" eaLnBrk="1" latinLnBrk="0" hangingPunct="1">
        <a:lnSpc>
          <a:spcPct val="80000"/>
        </a:lnSpc>
        <a:spcBef>
          <a:spcPts val="1000"/>
        </a:spcBef>
        <a:buClrTx/>
        <a:buSzPct val="85000"/>
        <a:buFont typeface="Arial"/>
        <a:buNone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108000" indent="-108000" algn="l" defTabSz="914377" rtl="0" eaLnBrk="1" latinLnBrk="0" hangingPunct="1">
        <a:lnSpc>
          <a:spcPct val="80000"/>
        </a:lnSpc>
        <a:spcBef>
          <a:spcPts val="500"/>
        </a:spcBef>
        <a:buClrTx/>
        <a:buSzPct val="85000"/>
        <a:buFont typeface="Arial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288000" indent="-108000" algn="l" defTabSz="914377" rtl="0" eaLnBrk="1" latinLnBrk="0" hangingPunct="1">
        <a:lnSpc>
          <a:spcPct val="80000"/>
        </a:lnSpc>
        <a:spcBef>
          <a:spcPts val="500"/>
        </a:spcBef>
        <a:buSzPct val="65000"/>
        <a:buFont typeface="Wingdings" charset="2"/>
        <a:buChar char="§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504000" indent="-144000" algn="l" defTabSz="914377" rtl="0" eaLnBrk="1" latinLnBrk="0" hangingPunct="1">
        <a:lnSpc>
          <a:spcPct val="80000"/>
        </a:lnSpc>
        <a:spcBef>
          <a:spcPts val="500"/>
        </a:spcBef>
        <a:buSzPct val="85000"/>
        <a:buFont typeface="Symbol" charset="2"/>
        <a:buChar char="-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684000" indent="-144000" algn="l" defTabSz="914377" rtl="0" eaLnBrk="1" latinLnBrk="0" hangingPunct="1">
        <a:lnSpc>
          <a:spcPct val="80000"/>
        </a:lnSpc>
        <a:spcBef>
          <a:spcPts val="500"/>
        </a:spcBef>
        <a:buSzPct val="85000"/>
        <a:buFont typeface="Symbol" charset="2"/>
        <a:buChar char="-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5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7.emf"/><Relationship Id="rId7" Type="http://schemas.openxmlformats.org/officeDocument/2006/relationships/hyperlink" Target="http://www.dfh-ufa.org/" TargetMode="External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42.xml"/><Relationship Id="rId6" Type="http://schemas.openxmlformats.org/officeDocument/2006/relationships/hyperlink" Target="mailto:info@dfh-ufa.org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E0D7C21F-F167-4BCE-5E82-D50AC495916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12" b="12823"/>
          <a:stretch>
            <a:fillRect/>
          </a:stretch>
        </p:blipFill>
        <p:spPr>
          <a:xfrm>
            <a:off x="0" y="0"/>
            <a:ext cx="12194744" cy="6858000"/>
          </a:xfrm>
          <a:prstGeom prst="rect">
            <a:avLst/>
          </a:prstGeom>
        </p:spPr>
      </p:pic>
      <p:sp>
        <p:nvSpPr>
          <p:cNvPr id="2" name="Textplatzhalter 8">
            <a:extLst>
              <a:ext uri="{FF2B5EF4-FFF2-40B4-BE49-F238E27FC236}">
                <a16:creationId xmlns:a16="http://schemas.microsoft.com/office/drawing/2014/main" id="{9946BB91-090C-0D21-E2F9-7A4A47B2D8D9}"/>
              </a:ext>
            </a:extLst>
          </p:cNvPr>
          <p:cNvSpPr txBox="1">
            <a:spLocks/>
          </p:cNvSpPr>
          <p:nvPr/>
        </p:nvSpPr>
        <p:spPr>
          <a:xfrm>
            <a:off x="6666940" y="6593312"/>
            <a:ext cx="5525060" cy="26468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de-DE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+mn-cs"/>
              </a:rPr>
              <a:t>© Oliver Dietze</a:t>
            </a:r>
          </a:p>
        </p:txBody>
      </p:sp>
      <p:sp>
        <p:nvSpPr>
          <p:cNvPr id="4" name="PlaceHolder 1">
            <a:extLst>
              <a:ext uri="{FF2B5EF4-FFF2-40B4-BE49-F238E27FC236}">
                <a16:creationId xmlns:a16="http://schemas.microsoft.com/office/drawing/2014/main" id="{0BC48E7A-64DE-1E07-A96B-3D6BE31070E5}"/>
              </a:ext>
            </a:extLst>
          </p:cNvPr>
          <p:cNvSpPr txBox="1">
            <a:spLocks/>
          </p:cNvSpPr>
          <p:nvPr/>
        </p:nvSpPr>
        <p:spPr>
          <a:xfrm>
            <a:off x="2182761" y="4562168"/>
            <a:ext cx="9378278" cy="1232679"/>
          </a:xfrm>
          <a:prstGeom prst="rect">
            <a:avLst/>
          </a:prstGeom>
          <a:solidFill>
            <a:schemeClr val="accent1"/>
          </a:solidFill>
          <a:ln w="0">
            <a:noFill/>
          </a:ln>
        </p:spPr>
        <p:txBody>
          <a:bodyPr lIns="72000" tIns="72000" rIns="72000" bIns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 algn="r">
              <a:lnSpc>
                <a:spcPct val="8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4400" spc="-1" dirty="0">
                <a:solidFill>
                  <a:schemeClr val="lt1"/>
                </a:solidFill>
              </a:rPr>
              <a:t>Les cursus de </a:t>
            </a:r>
            <a:br>
              <a:rPr lang="fr-FR" sz="4400" spc="-1" dirty="0">
                <a:solidFill>
                  <a:schemeClr val="lt1"/>
                </a:solidFill>
              </a:rPr>
            </a:br>
            <a:r>
              <a:rPr lang="fr-FR" sz="4400" spc="-1" dirty="0">
                <a:solidFill>
                  <a:schemeClr val="lt1"/>
                </a:solidFill>
              </a:rPr>
              <a:t>l’Université franco-allemande (UFA)</a:t>
            </a:r>
            <a:endParaRPr lang="en-US" sz="4400" spc="-1" dirty="0">
              <a:solidFill>
                <a:schemeClr val="dk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PlaceHolder 2">
            <a:extLst>
              <a:ext uri="{FF2B5EF4-FFF2-40B4-BE49-F238E27FC236}">
                <a16:creationId xmlns:a16="http://schemas.microsoft.com/office/drawing/2014/main" id="{89B6C144-40F3-F660-A9C4-87AD53354864}"/>
              </a:ext>
            </a:extLst>
          </p:cNvPr>
          <p:cNvSpPr txBox="1">
            <a:spLocks/>
          </p:cNvSpPr>
          <p:nvPr/>
        </p:nvSpPr>
        <p:spPr>
          <a:xfrm>
            <a:off x="5869858" y="5957206"/>
            <a:ext cx="5710262" cy="355103"/>
          </a:xfrm>
          <a:prstGeom prst="rect">
            <a:avLst/>
          </a:prstGeom>
          <a:solidFill>
            <a:schemeClr val="accent1"/>
          </a:solidFill>
          <a:ln w="0">
            <a:noFill/>
          </a:ln>
        </p:spPr>
        <p:txBody>
          <a:bodyPr lIns="72000" tIns="36000" rIns="72000" bIns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80000"/>
              </a:lnSpc>
              <a:spcBef>
                <a:spcPts val="0"/>
              </a:spcBef>
              <a:buFont typeface="Arial" panose="020B0604020202020204" pitchFamily="34" charset="0"/>
              <a:buNone/>
              <a:tabLst>
                <a:tab pos="0" algn="l"/>
              </a:tabLst>
            </a:pPr>
            <a:r>
              <a:rPr lang="fr-FR" sz="1800" spc="-1" dirty="0">
                <a:solidFill>
                  <a:srgbClr val="FFFFFF"/>
                </a:solidFill>
                <a:latin typeface="Arial"/>
                <a:ea typeface="Arial Unicode MS"/>
              </a:rPr>
              <a:t>À l’exemple du cursus : [NOM DE TON CURSUS] </a:t>
            </a:r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5FAE56C7-1139-5181-6C3D-A94BDD18B44A}"/>
              </a:ext>
            </a:extLst>
          </p:cNvPr>
          <p:cNvSpPr/>
          <p:nvPr/>
        </p:nvSpPr>
        <p:spPr>
          <a:xfrm>
            <a:off x="3851082" y="422968"/>
            <a:ext cx="4654743" cy="1160597"/>
          </a:xfrm>
          <a:prstGeom prst="rect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4000" b="1" i="0" u="none" strike="noStrike" kern="1200" cap="none" spc="-1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À </a:t>
            </a:r>
            <a:r>
              <a:rPr kumimoji="0" lang="de-DE" sz="4000" b="1" i="0" u="none" strike="noStrike" kern="1200" cap="none" spc="-1" normalizeH="0" baseline="0" noProof="0" dirty="0" err="1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modifier</a:t>
            </a:r>
            <a:endParaRPr kumimoji="0" lang="de-DE" sz="4000" b="0" i="0" u="none" strike="noStrike" kern="1200" cap="none" spc="-1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+mn-cs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2C676A0A-9D1B-3CCF-E4D8-EC48C38B6B1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655861" y="2751499"/>
            <a:ext cx="5281883" cy="1064623"/>
          </a:xfrm>
        </p:spPr>
        <p:txBody>
          <a:bodyPr>
            <a:noAutofit/>
          </a:bodyPr>
          <a:lstStyle/>
          <a:p>
            <a:r>
              <a:rPr lang="fr-FR" sz="2000" b="1" spc="-1" dirty="0" err="1">
                <a:solidFill>
                  <a:schemeClr val="accent1"/>
                </a:solidFill>
              </a:rPr>
              <a:t>Interlocuteur·trice</a:t>
            </a:r>
            <a:r>
              <a:rPr lang="fr-FR" sz="2000" b="1" spc="-1" dirty="0">
                <a:solidFill>
                  <a:schemeClr val="accent1"/>
                </a:solidFill>
              </a:rPr>
              <a:t> :</a:t>
            </a:r>
          </a:p>
          <a:p>
            <a:endParaRPr lang="fr-FR" sz="2000" spc="-1" dirty="0">
              <a:solidFill>
                <a:schemeClr val="accent1"/>
              </a:solidFill>
            </a:endParaRPr>
          </a:p>
          <a:p>
            <a:r>
              <a:rPr lang="fr-FR" sz="2000" spc="-1" dirty="0">
                <a:solidFill>
                  <a:schemeClr val="accent1"/>
                </a:solidFill>
              </a:rPr>
              <a:t>Prénom, Nom</a:t>
            </a:r>
          </a:p>
          <a:p>
            <a:r>
              <a:rPr lang="fr-FR" sz="2000" spc="-1" dirty="0">
                <a:solidFill>
                  <a:schemeClr val="accent1"/>
                </a:solidFill>
              </a:rPr>
              <a:t>Contact (si souhaité)</a:t>
            </a:r>
          </a:p>
          <a:p>
            <a:endParaRPr lang="fr-FR" sz="2000" spc="-1" dirty="0">
              <a:solidFill>
                <a:schemeClr val="accent1"/>
              </a:solidFill>
            </a:endParaRPr>
          </a:p>
          <a:p>
            <a:r>
              <a:rPr lang="fr-FR" sz="2000" spc="-1" dirty="0">
                <a:solidFill>
                  <a:schemeClr val="accent1"/>
                </a:solidFill>
              </a:rPr>
              <a:t>Parcours en bref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A4A65E1C-5408-EB49-47E7-D84D0C89C9B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951FD041-2FF5-0F3E-FAEA-11479A6F7F21}"/>
              </a:ext>
            </a:extLst>
          </p:cNvPr>
          <p:cNvSpPr/>
          <p:nvPr/>
        </p:nvSpPr>
        <p:spPr>
          <a:xfrm>
            <a:off x="3374341" y="994701"/>
            <a:ext cx="5039280" cy="1259280"/>
          </a:xfrm>
          <a:prstGeom prst="rect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4000" b="1" i="0" u="none" strike="noStrike" kern="1200" cap="none" spc="-1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À </a:t>
            </a:r>
            <a:r>
              <a:rPr kumimoji="0" lang="de-DE" sz="4000" b="1" i="0" u="none" strike="noStrike" kern="1200" cap="none" spc="-1" normalizeH="0" baseline="0" noProof="0" dirty="0" err="1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modifier</a:t>
            </a:r>
            <a:endParaRPr kumimoji="0" lang="de-DE" sz="4000" b="0" i="0" u="none" strike="noStrike" kern="1200" cap="none" spc="-1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6" name="Foliennummernplatzhalter 9">
            <a:extLst>
              <a:ext uri="{FF2B5EF4-FFF2-40B4-BE49-F238E27FC236}">
                <a16:creationId xmlns:a16="http://schemas.microsoft.com/office/drawing/2014/main" id="{195D5B0C-EDCB-B192-2487-83169D7319B2}"/>
              </a:ext>
            </a:extLst>
          </p:cNvPr>
          <p:cNvSpPr/>
          <p:nvPr/>
        </p:nvSpPr>
        <p:spPr>
          <a:xfrm>
            <a:off x="8737560" y="6356520"/>
            <a:ext cx="2842560" cy="362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B8C7995-AC44-444E-9AA8-30B9E50BE1DD}" type="slidenum">
              <a:rPr kumimoji="0" lang="de-DE" sz="1000" b="0" i="0" u="none" strike="noStrike" kern="1200" cap="none" spc="-1" normalizeH="0" baseline="0" noProof="0">
                <a:ln>
                  <a:noFill/>
                </a:ln>
                <a:solidFill>
                  <a:srgbClr val="009CDD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de-DE" sz="10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5793947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A693B3-331D-A2A8-E1D7-8E88649CF5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F22119B1-7A76-D4B7-B79F-96C11F77F1B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60" b="19047"/>
          <a:stretch>
            <a:fillRect/>
          </a:stretch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sp>
        <p:nvSpPr>
          <p:cNvPr id="172" name="PlaceHolder 1">
            <a:extLst>
              <a:ext uri="{FF2B5EF4-FFF2-40B4-BE49-F238E27FC236}">
                <a16:creationId xmlns:a16="http://schemas.microsoft.com/office/drawing/2014/main" id="{A5B86621-6380-44D7-4E29-5D07E385121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9184" y="2302079"/>
            <a:ext cx="5356508" cy="2253841"/>
          </a:xfrm>
          <a:prstGeom prst="rect">
            <a:avLst/>
          </a:prstGeom>
          <a:noFill/>
          <a:ln w="0">
            <a:noFill/>
          </a:ln>
        </p:spPr>
        <p:txBody>
          <a:bodyPr lIns="0" tIns="45720" rIns="0" bIns="45720" anchor="t">
            <a:noAutofit/>
          </a:bodyPr>
          <a:lstStyle/>
          <a:p>
            <a:pPr indent="0">
              <a:lnSpc>
                <a:spcPct val="80000"/>
              </a:lnSpc>
              <a:buNone/>
              <a:tabLst>
                <a:tab pos="0" algn="l"/>
              </a:tabLst>
            </a:pPr>
            <a:r>
              <a:rPr lang="fr-FR" spc="-1" dirty="0">
                <a:solidFill>
                  <a:schemeClr val="lt1"/>
                </a:solidFill>
              </a:rPr>
              <a:t>L’Université franco-allemande (UFA) – bien plus qu’une simple université</a:t>
            </a:r>
          </a:p>
        </p:txBody>
      </p:sp>
      <p:sp>
        <p:nvSpPr>
          <p:cNvPr id="6" name="Textplatzhalter 8">
            <a:extLst>
              <a:ext uri="{FF2B5EF4-FFF2-40B4-BE49-F238E27FC236}">
                <a16:creationId xmlns:a16="http://schemas.microsoft.com/office/drawing/2014/main" id="{1B2F6A95-213C-75FC-3C8B-EE2F675BAC3E}"/>
              </a:ext>
            </a:extLst>
          </p:cNvPr>
          <p:cNvSpPr txBox="1">
            <a:spLocks/>
          </p:cNvSpPr>
          <p:nvPr/>
        </p:nvSpPr>
        <p:spPr>
          <a:xfrm>
            <a:off x="6666940" y="6593312"/>
            <a:ext cx="5525060" cy="26468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de-DE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+mn-cs"/>
              </a:rPr>
              <a:t>© Oliver Dietze</a:t>
            </a:r>
          </a:p>
        </p:txBody>
      </p:sp>
    </p:spTree>
    <p:extLst>
      <p:ext uri="{BB962C8B-B14F-4D97-AF65-F5344CB8AC3E}">
        <p14:creationId xmlns:p14="http://schemas.microsoft.com/office/powerpoint/2010/main" val="396562673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>
            <a:extLst>
              <a:ext uri="{FF2B5EF4-FFF2-40B4-BE49-F238E27FC236}">
                <a16:creationId xmlns:a16="http://schemas.microsoft.com/office/drawing/2014/main" id="{A9681F29-EB2B-3733-D8ED-0A271C037A31}"/>
              </a:ext>
            </a:extLst>
          </p:cNvPr>
          <p:cNvSpPr txBox="1">
            <a:spLocks/>
          </p:cNvSpPr>
          <p:nvPr/>
        </p:nvSpPr>
        <p:spPr>
          <a:xfrm>
            <a:off x="459360" y="369360"/>
            <a:ext cx="9111960" cy="345600"/>
          </a:xfrm>
          <a:prstGeom prst="rect">
            <a:avLst/>
          </a:prstGeom>
          <a:noFill/>
          <a:ln w="0">
            <a:noFill/>
          </a:ln>
        </p:spPr>
        <p:txBody>
          <a:bodyPr lIns="0" tIns="45720" rIns="0" bIns="4572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1001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0" algn="l"/>
              </a:tabLst>
              <a:defRPr/>
            </a:pPr>
            <a:r>
              <a:rPr kumimoji="0" lang="fr-FR" sz="2000" b="1" i="0" u="none" strike="noStrike" kern="1200" cap="none" spc="-1" normalizeH="0" baseline="0" noProof="0" dirty="0">
                <a:ln>
                  <a:noFill/>
                </a:ln>
                <a:solidFill>
                  <a:srgbClr val="009CDD"/>
                </a:solidFill>
                <a:effectLst/>
                <a:uLnTx/>
                <a:uFillTx/>
                <a:latin typeface="Arial"/>
                <a:cs typeface="Arial" pitchFamily="34" charset="0"/>
              </a:rPr>
              <a:t>Les chiffres clés de l’UFA</a:t>
            </a:r>
          </a:p>
        </p:txBody>
      </p:sp>
      <p:grpSp>
        <p:nvGrpSpPr>
          <p:cNvPr id="131" name="Gruppieren 2"/>
          <p:cNvGrpSpPr/>
          <p:nvPr/>
        </p:nvGrpSpPr>
        <p:grpSpPr>
          <a:xfrm>
            <a:off x="446114" y="1487880"/>
            <a:ext cx="11015206" cy="4226344"/>
            <a:chOff x="446114" y="1487880"/>
            <a:chExt cx="11015206" cy="4226344"/>
          </a:xfrm>
        </p:grpSpPr>
        <p:sp>
          <p:nvSpPr>
            <p:cNvPr id="132" name="Textplatzhalter 35"/>
            <p:cNvSpPr/>
            <p:nvPr/>
          </p:nvSpPr>
          <p:spPr>
            <a:xfrm>
              <a:off x="3400200" y="1772640"/>
              <a:ext cx="8060400" cy="2952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1001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r>
                <a:rPr kumimoji="0" lang="fr-FR" sz="1600" b="0" i="0" u="none" strike="noStrike" kern="1200" cap="none" spc="-1" normalizeH="0" baseline="0" noProof="0" dirty="0">
                  <a:ln>
                    <a:noFill/>
                  </a:ln>
                  <a:solidFill>
                    <a:srgbClr val="07A0E1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rPr>
                <a:t>établissements français, allemands et internationaux</a:t>
              </a:r>
              <a:endParaRPr kumimoji="0" lang="de-DE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+mn-cs"/>
              </a:endParaRPr>
            </a:p>
          </p:txBody>
        </p:sp>
        <p:sp>
          <p:nvSpPr>
            <p:cNvPr id="133" name="Textplatzhalter 35"/>
            <p:cNvSpPr/>
            <p:nvPr/>
          </p:nvSpPr>
          <p:spPr>
            <a:xfrm>
              <a:off x="3400200" y="2657520"/>
              <a:ext cx="8060400" cy="2952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1001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r>
                <a:rPr kumimoji="0" lang="fr-FR" sz="1600" b="0" i="0" u="none" strike="noStrike" kern="1200" cap="none" spc="-1" normalizeH="0" baseline="0" noProof="0" dirty="0">
                  <a:ln>
                    <a:noFill/>
                  </a:ln>
                  <a:solidFill>
                    <a:srgbClr val="07A0E1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rPr>
                <a:t>cursus intégrés dans plus de 20 disciplines</a:t>
              </a:r>
              <a:endParaRPr kumimoji="0" lang="de-DE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+mn-cs"/>
              </a:endParaRPr>
            </a:p>
          </p:txBody>
        </p:sp>
        <p:sp>
          <p:nvSpPr>
            <p:cNvPr id="134" name="Textplatzhalter 35"/>
            <p:cNvSpPr/>
            <p:nvPr/>
          </p:nvSpPr>
          <p:spPr>
            <a:xfrm>
              <a:off x="3400200" y="3497400"/>
              <a:ext cx="8060400" cy="2952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1001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r>
                <a:rPr kumimoji="0" lang="fr-FR" sz="1600" b="0" i="0" u="none" strike="noStrike" kern="1200" cap="none" spc="-1" normalizeH="0" baseline="0" noProof="0" dirty="0" err="1">
                  <a:ln>
                    <a:noFill/>
                  </a:ln>
                  <a:solidFill>
                    <a:srgbClr val="07A0E1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rPr>
                <a:t>étudiant·es</a:t>
              </a:r>
              <a:r>
                <a:rPr kumimoji="0" lang="fr-FR" sz="1600" b="0" i="0" u="none" strike="noStrike" kern="1200" cap="none" spc="-1" normalizeH="0" baseline="0" noProof="0" dirty="0">
                  <a:ln>
                    <a:noFill/>
                  </a:ln>
                  <a:solidFill>
                    <a:srgbClr val="07A0E1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rPr>
                <a:t> actuellement </a:t>
              </a:r>
              <a:r>
                <a:rPr kumimoji="0" lang="fr-FR" sz="1600" b="0" i="0" u="none" strike="noStrike" kern="1200" cap="none" spc="-1" normalizeH="0" baseline="0" noProof="0" dirty="0" err="1">
                  <a:ln>
                    <a:noFill/>
                  </a:ln>
                  <a:solidFill>
                    <a:srgbClr val="07A0E1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rPr>
                <a:t>inscrit·es</a:t>
              </a:r>
              <a:endParaRPr kumimoji="0" lang="de-DE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+mn-cs"/>
              </a:endParaRPr>
            </a:p>
          </p:txBody>
        </p:sp>
        <p:sp>
          <p:nvSpPr>
            <p:cNvPr id="135" name="Textplatzhalter 35"/>
            <p:cNvSpPr/>
            <p:nvPr/>
          </p:nvSpPr>
          <p:spPr>
            <a:xfrm>
              <a:off x="3400200" y="4382280"/>
              <a:ext cx="8061120" cy="2952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1001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r>
                <a:rPr kumimoji="0" lang="fr-FR" sz="1600" b="0" i="0" u="none" strike="noStrike" kern="1200" cap="none" spc="-1" normalizeH="0" baseline="0" noProof="0" dirty="0" err="1">
                  <a:ln>
                    <a:noFill/>
                  </a:ln>
                  <a:solidFill>
                    <a:srgbClr val="07A0E1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rPr>
                <a:t>diplômé·es</a:t>
              </a:r>
              <a:r>
                <a:rPr kumimoji="0" lang="fr-FR" sz="1600" b="0" i="0" u="none" strike="noStrike" kern="1200" cap="none" spc="-1" normalizeH="0" baseline="0" noProof="0" dirty="0">
                  <a:ln>
                    <a:noFill/>
                  </a:ln>
                  <a:solidFill>
                    <a:srgbClr val="07A0E1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rPr>
                <a:t> depuis notre fondation</a:t>
              </a:r>
              <a:endParaRPr kumimoji="0" lang="de-DE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+mn-cs"/>
              </a:endParaRPr>
            </a:p>
          </p:txBody>
        </p:sp>
        <p:sp>
          <p:nvSpPr>
            <p:cNvPr id="136" name="Textplatzhalter 35"/>
            <p:cNvSpPr/>
            <p:nvPr/>
          </p:nvSpPr>
          <p:spPr>
            <a:xfrm>
              <a:off x="3400200" y="5267160"/>
              <a:ext cx="8060400" cy="2952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1001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r>
                <a:rPr kumimoji="0" lang="fr-FR" sz="1600" b="0" i="0" u="none" strike="noStrike" kern="1200" cap="none" spc="-1" normalizeH="0" baseline="0" noProof="0" dirty="0" err="1">
                  <a:ln>
                    <a:noFill/>
                  </a:ln>
                  <a:solidFill>
                    <a:srgbClr val="07A0E1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rPr>
                <a:t>docteur·es</a:t>
              </a:r>
              <a:r>
                <a:rPr kumimoji="0" lang="fr-FR" sz="1600" b="0" i="0" u="none" strike="noStrike" kern="1200" cap="none" spc="-1" normalizeH="0" baseline="0" noProof="0" dirty="0">
                  <a:ln>
                    <a:noFill/>
                  </a:ln>
                  <a:solidFill>
                    <a:srgbClr val="07A0E1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rPr>
                <a:t> bi- et </a:t>
              </a:r>
              <a:r>
                <a:rPr kumimoji="0" lang="fr-FR" sz="1600" b="0" i="0" u="none" strike="noStrike" kern="1200" cap="none" spc="-1" normalizeH="0" baseline="0" noProof="0" dirty="0" err="1">
                  <a:ln>
                    <a:noFill/>
                  </a:ln>
                  <a:solidFill>
                    <a:srgbClr val="07A0E1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rPr>
                <a:t>trinationaux</a:t>
              </a:r>
              <a:endParaRPr kumimoji="0" lang="de-DE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+mn-cs"/>
              </a:endParaRPr>
            </a:p>
          </p:txBody>
        </p:sp>
        <p:pic>
          <p:nvPicPr>
            <p:cNvPr id="137" name="Grafik 15"/>
            <p:cNvPicPr/>
            <p:nvPr/>
          </p:nvPicPr>
          <p:blipFill>
            <a:blip r:embed="rId2"/>
            <a:stretch/>
          </p:blipFill>
          <p:spPr>
            <a:xfrm>
              <a:off x="2590920" y="1522800"/>
              <a:ext cx="695160" cy="69660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38" name="Grafik 14"/>
            <p:cNvPicPr/>
            <p:nvPr/>
          </p:nvPicPr>
          <p:blipFill>
            <a:blip r:embed="rId3"/>
            <a:stretch/>
          </p:blipFill>
          <p:spPr>
            <a:xfrm>
              <a:off x="2590920" y="3265920"/>
              <a:ext cx="695160" cy="69660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39" name="Grafik 3"/>
            <p:cNvPicPr/>
            <p:nvPr/>
          </p:nvPicPr>
          <p:blipFill>
            <a:blip r:embed="rId4"/>
            <a:stretch/>
          </p:blipFill>
          <p:spPr>
            <a:xfrm>
              <a:off x="2590920" y="4137480"/>
              <a:ext cx="696600" cy="69660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40" name="Grafik 1"/>
            <p:cNvPicPr/>
            <p:nvPr/>
          </p:nvPicPr>
          <p:blipFill>
            <a:blip r:embed="rId5"/>
            <a:stretch/>
          </p:blipFill>
          <p:spPr>
            <a:xfrm>
              <a:off x="2590920" y="5009040"/>
              <a:ext cx="696600" cy="69660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141" name="TextBox 6"/>
            <p:cNvSpPr/>
            <p:nvPr/>
          </p:nvSpPr>
          <p:spPr>
            <a:xfrm>
              <a:off x="1323720" y="1487880"/>
              <a:ext cx="1014480" cy="73116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0" tIns="0" rIns="0" bIns="0" anchor="t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800" b="1" i="0" u="none" strike="noStrike" kern="1200" cap="none" spc="-1" normalizeH="0" baseline="0" noProof="0">
                  <a:ln>
                    <a:noFill/>
                  </a:ln>
                  <a:solidFill>
                    <a:srgbClr val="07A0E1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rPr>
                <a:t>210</a:t>
              </a:r>
              <a:endParaRPr kumimoji="0" lang="de-DE" sz="4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+mn-cs"/>
              </a:endParaRPr>
            </a:p>
          </p:txBody>
        </p:sp>
        <p:sp>
          <p:nvSpPr>
            <p:cNvPr id="142" name="TextBox 6"/>
            <p:cNvSpPr/>
            <p:nvPr/>
          </p:nvSpPr>
          <p:spPr>
            <a:xfrm>
              <a:off x="1310177" y="2354760"/>
              <a:ext cx="1028743" cy="738664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0" tIns="0" rIns="0" bIns="0" anchor="t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800" b="1" i="0" u="none" strike="noStrike" kern="1200" cap="none" spc="-1" normalizeH="0" baseline="0" noProof="0" dirty="0">
                  <a:ln>
                    <a:noFill/>
                  </a:ln>
                  <a:solidFill>
                    <a:srgbClr val="07A0E1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rPr>
                <a:t>183</a:t>
              </a:r>
              <a:endParaRPr kumimoji="0" lang="de-DE" sz="48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+mn-cs"/>
              </a:endParaRPr>
            </a:p>
          </p:txBody>
        </p:sp>
        <p:sp>
          <p:nvSpPr>
            <p:cNvPr id="143" name="TextBox 6"/>
            <p:cNvSpPr/>
            <p:nvPr/>
          </p:nvSpPr>
          <p:spPr>
            <a:xfrm>
              <a:off x="791189" y="3231720"/>
              <a:ext cx="1543051" cy="738664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0" tIns="0" rIns="0" bIns="0" anchor="t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800" b="1" i="0" u="none" strike="noStrike" kern="1200" cap="none" spc="-1" normalizeH="0" baseline="0" noProof="0">
                  <a:ln>
                    <a:noFill/>
                  </a:ln>
                  <a:solidFill>
                    <a:srgbClr val="07A0E1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rPr>
                <a:t>5.793</a:t>
              </a:r>
              <a:endParaRPr kumimoji="0" lang="de-DE" sz="48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+mn-cs"/>
              </a:endParaRPr>
            </a:p>
          </p:txBody>
        </p:sp>
        <p:sp>
          <p:nvSpPr>
            <p:cNvPr id="144" name="TextBox 6"/>
            <p:cNvSpPr/>
            <p:nvPr/>
          </p:nvSpPr>
          <p:spPr>
            <a:xfrm>
              <a:off x="446114" y="4098600"/>
              <a:ext cx="1885966" cy="738664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0" tIns="0" rIns="0" bIns="0" anchor="t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800" b="1" i="0" u="none" strike="noStrike" kern="1200" cap="none" spc="-1" normalizeH="0" baseline="0" noProof="0" dirty="0">
                  <a:ln>
                    <a:noFill/>
                  </a:ln>
                  <a:solidFill>
                    <a:srgbClr val="07A0E1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rPr>
                <a:t>29.846</a:t>
              </a:r>
              <a:endParaRPr kumimoji="0" lang="de-DE" sz="48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+mn-cs"/>
              </a:endParaRPr>
            </a:p>
          </p:txBody>
        </p:sp>
        <p:sp>
          <p:nvSpPr>
            <p:cNvPr id="145" name="TextBox 6"/>
            <p:cNvSpPr/>
            <p:nvPr/>
          </p:nvSpPr>
          <p:spPr>
            <a:xfrm>
              <a:off x="1309457" y="4975560"/>
              <a:ext cx="1028743" cy="738664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0" tIns="0" rIns="0" bIns="0" anchor="t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800" b="1" i="0" u="none" strike="noStrike" kern="1200" cap="none" spc="-1" normalizeH="0" baseline="0" noProof="0" dirty="0">
                  <a:ln>
                    <a:noFill/>
                  </a:ln>
                  <a:solidFill>
                    <a:srgbClr val="07A0E1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rPr>
                <a:t>603</a:t>
              </a:r>
              <a:endParaRPr kumimoji="0" lang="de-DE" sz="48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+mn-cs"/>
              </a:endParaRPr>
            </a:p>
          </p:txBody>
        </p:sp>
      </p:grpSp>
      <p:grpSp>
        <p:nvGrpSpPr>
          <p:cNvPr id="146" name="Gruppierung 10"/>
          <p:cNvGrpSpPr/>
          <p:nvPr/>
        </p:nvGrpSpPr>
        <p:grpSpPr>
          <a:xfrm>
            <a:off x="3737520" y="3664800"/>
            <a:ext cx="7724160" cy="2341080"/>
            <a:chOff x="3737520" y="3664800"/>
            <a:chExt cx="7724160" cy="2341080"/>
          </a:xfrm>
        </p:grpSpPr>
        <p:pic>
          <p:nvPicPr>
            <p:cNvPr id="147" name="Bild 8"/>
            <p:cNvPicPr/>
            <p:nvPr/>
          </p:nvPicPr>
          <p:blipFill>
            <a:blip r:embed="rId6"/>
            <a:srcRect l="50093"/>
            <a:stretch/>
          </p:blipFill>
          <p:spPr>
            <a:xfrm>
              <a:off x="7603560" y="3664800"/>
              <a:ext cx="3858120" cy="234108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48" name="Bild 9"/>
            <p:cNvPicPr/>
            <p:nvPr/>
          </p:nvPicPr>
          <p:blipFill>
            <a:blip r:embed="rId7">
              <a:lum contrast="20000"/>
            </a:blip>
            <a:srcRect r="50016"/>
            <a:stretch/>
          </p:blipFill>
          <p:spPr>
            <a:xfrm>
              <a:off x="3737520" y="3664800"/>
              <a:ext cx="3863520" cy="2341080"/>
            </a:xfrm>
            <a:prstGeom prst="rect">
              <a:avLst/>
            </a:prstGeom>
            <a:ln w="0">
              <a:noFill/>
            </a:ln>
          </p:spPr>
        </p:pic>
      </p:grpSp>
      <p:pic>
        <p:nvPicPr>
          <p:cNvPr id="149" name="Grafik 24"/>
          <p:cNvPicPr/>
          <p:nvPr/>
        </p:nvPicPr>
        <p:blipFill>
          <a:blip r:embed="rId8"/>
          <a:stretch/>
        </p:blipFill>
        <p:spPr>
          <a:xfrm>
            <a:off x="2591640" y="2394360"/>
            <a:ext cx="694800" cy="696240"/>
          </a:xfrm>
          <a:prstGeom prst="rect">
            <a:avLst/>
          </a:prstGeom>
          <a:ln w="0">
            <a:noFill/>
          </a:ln>
        </p:spPr>
      </p:pic>
      <p:sp>
        <p:nvSpPr>
          <p:cNvPr id="5" name="Foliennummernplatzhalter 9">
            <a:extLst>
              <a:ext uri="{FF2B5EF4-FFF2-40B4-BE49-F238E27FC236}">
                <a16:creationId xmlns:a16="http://schemas.microsoft.com/office/drawing/2014/main" id="{03A7DD6E-4AE0-4C2A-8FB8-3127A02CCF4A}"/>
              </a:ext>
            </a:extLst>
          </p:cNvPr>
          <p:cNvSpPr/>
          <p:nvPr/>
        </p:nvSpPr>
        <p:spPr>
          <a:xfrm>
            <a:off x="8737560" y="6356520"/>
            <a:ext cx="2842560" cy="362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B8C7995-AC44-444E-9AA8-30B9E50BE1DD}" type="slidenum">
              <a:rPr kumimoji="0" lang="de-DE" sz="1000" b="0" i="0" u="none" strike="noStrike" kern="1200" cap="none" spc="-1" normalizeH="0" baseline="0" noProof="0">
                <a:ln>
                  <a:noFill/>
                </a:ln>
                <a:solidFill>
                  <a:srgbClr val="07A0E1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de-DE" sz="1000" b="0" i="0" u="none" strike="noStrike" kern="1200" cap="none" spc="-1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+mn-cs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nhaltsplatzhalter 25">
            <a:extLst>
              <a:ext uri="{FF2B5EF4-FFF2-40B4-BE49-F238E27FC236}">
                <a16:creationId xmlns:a16="http://schemas.microsoft.com/office/drawing/2014/main" id="{989B74AE-8A52-D869-D47A-128A9047C63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0" t="6458" r="24561" b="3860"/>
          <a:stretch>
            <a:fillRect/>
          </a:stretch>
        </p:blipFill>
        <p:spPr>
          <a:xfrm>
            <a:off x="458788" y="1215410"/>
            <a:ext cx="5587331" cy="4929388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448A9F79-4A2B-D9DE-4943-5D03A0CB1ECB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6385427" y="1888110"/>
            <a:ext cx="5347785" cy="3583988"/>
          </a:xfrm>
        </p:spPr>
        <p:txBody>
          <a:bodyPr>
            <a:noAutofit/>
          </a:bodyPr>
          <a:lstStyle/>
          <a:p>
            <a:pPr marL="285840" marR="0" lvl="0" indent="-285840" defTabSz="914400" rtl="0" eaLnBrk="1" fontAlgn="auto" latinLnBrk="0" hangingPunct="1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009CDD"/>
              </a:buClr>
              <a:buSzPct val="85000"/>
              <a:buFont typeface="Arial"/>
              <a:buChar char="•"/>
              <a:tabLst/>
              <a:defRPr/>
            </a:pPr>
            <a:r>
              <a:rPr kumimoji="0" lang="fr-FR" sz="1800" b="0" i="0" u="none" strike="noStrike" kern="1200" cap="none" spc="-1" normalizeH="0" baseline="0" noProof="0" dirty="0">
                <a:ln>
                  <a:noFill/>
                </a:ln>
                <a:solidFill>
                  <a:srgbClr val="009CDD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Renforcement de la </a:t>
            </a:r>
            <a:r>
              <a:rPr kumimoji="0" lang="fr-FR" sz="1800" b="1" i="0" u="none" strike="noStrike" kern="1200" cap="none" spc="-1" normalizeH="0" baseline="0" noProof="0" dirty="0">
                <a:ln>
                  <a:noFill/>
                </a:ln>
                <a:solidFill>
                  <a:srgbClr val="009CDD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coopération</a:t>
            </a:r>
            <a:r>
              <a:rPr kumimoji="0" lang="fr-FR" sz="1800" b="0" i="0" u="none" strike="noStrike" kern="1200" cap="none" spc="-1" normalizeH="0" baseline="0" noProof="0" dirty="0">
                <a:ln>
                  <a:noFill/>
                </a:ln>
                <a:solidFill>
                  <a:srgbClr val="009CDD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 franco-allemande dans les domaines de l’enseignement supérieur et de la recherche</a:t>
            </a:r>
          </a:p>
          <a:p>
            <a:pPr marL="285840" marR="0" lvl="0" indent="-285840" defTabSz="914400" rtl="0" eaLnBrk="1" fontAlgn="auto" latinLnBrk="0" hangingPunct="1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009CDD"/>
              </a:buClr>
              <a:buSzPct val="85000"/>
              <a:buFont typeface="Arial"/>
              <a:buChar char="•"/>
              <a:tabLst/>
              <a:defRPr/>
            </a:pPr>
            <a:endParaRPr kumimoji="0" lang="de-DE" sz="1800" b="0" i="0" u="none" strike="noStrike" kern="1200" cap="none" spc="-1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+mn-cs"/>
            </a:endParaRPr>
          </a:p>
          <a:p>
            <a:pPr marL="285840" marR="0" lvl="0" indent="-285840" defTabSz="914400" rtl="0" eaLnBrk="1" fontAlgn="auto" latinLnBrk="0" hangingPunct="1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009CDD"/>
              </a:buClr>
              <a:buSzPct val="85000"/>
              <a:buFont typeface="Arial"/>
              <a:buChar char="•"/>
              <a:tabLst/>
              <a:defRPr/>
            </a:pPr>
            <a:r>
              <a:rPr kumimoji="0" lang="fr-FR" sz="1800" b="1" i="0" u="none" strike="noStrike" kern="1200" cap="none" spc="-1" normalizeH="0" baseline="0" noProof="0" dirty="0">
                <a:ln>
                  <a:noFill/>
                </a:ln>
                <a:solidFill>
                  <a:srgbClr val="009CDD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Soutien à la mobilité étudiante</a:t>
            </a:r>
          </a:p>
          <a:p>
            <a:pPr marL="285840" marR="0" lvl="0" indent="-285840" defTabSz="914400" rtl="0" eaLnBrk="1" fontAlgn="auto" latinLnBrk="0" hangingPunct="1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009CDD"/>
              </a:buClr>
              <a:buSzPct val="85000"/>
              <a:buFont typeface="Arial"/>
              <a:buChar char="•"/>
              <a:tabLst/>
              <a:defRPr/>
            </a:pPr>
            <a:endParaRPr kumimoji="0" lang="de-DE" sz="1800" b="0" i="0" u="none" strike="noStrike" kern="1200" cap="none" spc="-1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+mn-cs"/>
            </a:endParaRPr>
          </a:p>
          <a:p>
            <a:pPr marL="285840" marR="0" lvl="0" indent="-285840" defTabSz="914400" rtl="0" eaLnBrk="1" fontAlgn="auto" latinLnBrk="0" hangingPunct="1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009CDD"/>
              </a:buClr>
              <a:buSzPct val="85000"/>
              <a:buFont typeface="Arial"/>
              <a:buChar char="•"/>
              <a:tabLst/>
              <a:defRPr/>
            </a:pPr>
            <a:r>
              <a:rPr kumimoji="0" lang="fr-FR" sz="1800" b="0" i="0" u="none" strike="noStrike" kern="1200" cap="none" spc="-1" normalizeH="0" baseline="0" noProof="0" dirty="0">
                <a:ln>
                  <a:noFill/>
                </a:ln>
                <a:solidFill>
                  <a:srgbClr val="009CDD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Soutien à </a:t>
            </a:r>
            <a:r>
              <a:rPr kumimoji="0" lang="fr-FR" sz="1800" b="1" i="0" u="none" strike="noStrike" kern="1200" cap="none" spc="-1" normalizeH="0" baseline="0" noProof="0" dirty="0">
                <a:ln>
                  <a:noFill/>
                </a:ln>
                <a:solidFill>
                  <a:srgbClr val="009CDD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l’insertion professionnelle internationale</a:t>
            </a:r>
            <a:r>
              <a:rPr kumimoji="0" lang="fr-FR" sz="1800" b="0" i="0" u="none" strike="noStrike" kern="1200" cap="none" spc="-1" normalizeH="0" baseline="0" noProof="0" dirty="0">
                <a:ln>
                  <a:noFill/>
                </a:ln>
                <a:solidFill>
                  <a:srgbClr val="009CDD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 de ses </a:t>
            </a:r>
            <a:r>
              <a:rPr kumimoji="0" lang="fr-FR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9CDD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diplômé·es</a:t>
            </a:r>
            <a:endParaRPr kumimoji="0" lang="fr-FR" sz="1800" b="0" i="0" u="none" strike="noStrike" kern="1200" cap="none" spc="-1" normalizeH="0" baseline="0" noProof="0" dirty="0">
              <a:ln>
                <a:noFill/>
              </a:ln>
              <a:solidFill>
                <a:srgbClr val="009CDD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814A04AB-6FF3-3DA2-379B-D5D4995DAAE2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4669060" y="5880110"/>
            <a:ext cx="1230294" cy="264688"/>
          </a:xfrm>
        </p:spPr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kumimoji="0" lang="de-DE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+mn-cs"/>
              </a:rPr>
              <a:t>© Oliver Dietze</a:t>
            </a:r>
          </a:p>
        </p:txBody>
      </p:sp>
      <p:sp>
        <p:nvSpPr>
          <p:cNvPr id="12" name="PlaceHolder 1">
            <a:extLst>
              <a:ext uri="{FF2B5EF4-FFF2-40B4-BE49-F238E27FC236}">
                <a16:creationId xmlns:a16="http://schemas.microsoft.com/office/drawing/2014/main" id="{1A08B1E0-43A7-8867-7C28-921E0329B16C}"/>
              </a:ext>
            </a:extLst>
          </p:cNvPr>
          <p:cNvSpPr txBox="1">
            <a:spLocks/>
          </p:cNvSpPr>
          <p:nvPr/>
        </p:nvSpPr>
        <p:spPr>
          <a:xfrm>
            <a:off x="459360" y="369360"/>
            <a:ext cx="9111960" cy="345600"/>
          </a:xfrm>
          <a:prstGeom prst="rect">
            <a:avLst/>
          </a:prstGeom>
          <a:noFill/>
          <a:ln w="0">
            <a:noFill/>
          </a:ln>
        </p:spPr>
        <p:txBody>
          <a:bodyPr lIns="0" tIns="45720" rIns="0" bIns="4572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1001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0" algn="l"/>
              </a:tabLst>
              <a:defRPr/>
            </a:pPr>
            <a:r>
              <a:rPr kumimoji="0" lang="fr-FR" sz="2000" b="1" i="0" u="none" strike="noStrike" kern="1200" cap="none" spc="-1" normalizeH="0" baseline="0" noProof="0" dirty="0">
                <a:ln>
                  <a:noFill/>
                </a:ln>
                <a:solidFill>
                  <a:srgbClr val="009CDD"/>
                </a:solidFill>
                <a:effectLst/>
                <a:uLnTx/>
                <a:uFillTx/>
                <a:latin typeface="Arial"/>
                <a:cs typeface="Arial" pitchFamily="34" charset="0"/>
              </a:rPr>
              <a:t>Les missions de l’UFA</a:t>
            </a:r>
          </a:p>
        </p:txBody>
      </p:sp>
      <p:sp>
        <p:nvSpPr>
          <p:cNvPr id="14" name="Foliennummernplatzhalter 9">
            <a:extLst>
              <a:ext uri="{FF2B5EF4-FFF2-40B4-BE49-F238E27FC236}">
                <a16:creationId xmlns:a16="http://schemas.microsoft.com/office/drawing/2014/main" id="{39F59228-CA4E-FF4E-7989-C620C432517E}"/>
              </a:ext>
            </a:extLst>
          </p:cNvPr>
          <p:cNvSpPr/>
          <p:nvPr/>
        </p:nvSpPr>
        <p:spPr>
          <a:xfrm>
            <a:off x="8737560" y="6356520"/>
            <a:ext cx="2842560" cy="362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B8C7995-AC44-444E-9AA8-30B9E50BE1DD}" type="slidenum">
              <a:rPr kumimoji="0" lang="de-DE" sz="1000" b="0" i="0" u="none" strike="noStrike" kern="1200" cap="none" spc="-1" normalizeH="0" baseline="0" noProof="0">
                <a:ln>
                  <a:noFill/>
                </a:ln>
                <a:solidFill>
                  <a:srgbClr val="07A0E1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de-DE" sz="10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47041193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8">
            <a:extLst>
              <a:ext uri="{FF2B5EF4-FFF2-40B4-BE49-F238E27FC236}">
                <a16:creationId xmlns:a16="http://schemas.microsoft.com/office/drawing/2014/main" id="{C2D736F1-285F-3EB4-3140-79EC3C78F6A7}"/>
              </a:ext>
            </a:extLst>
          </p:cNvPr>
          <p:cNvSpPr txBox="1">
            <a:spLocks/>
          </p:cNvSpPr>
          <p:nvPr/>
        </p:nvSpPr>
        <p:spPr>
          <a:xfrm>
            <a:off x="6666940" y="6593312"/>
            <a:ext cx="5525060" cy="264688"/>
          </a:xfrm>
          <a:prstGeom prst="rect">
            <a:avLst/>
          </a:prstGeom>
        </p:spPr>
        <p:txBody>
          <a:bodyPr>
            <a:normAutofit/>
          </a:bodyPr>
          <a:lstStyle>
            <a:defPPr>
              <a:defRPr lang="de-DE"/>
            </a:defPPr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de-DE" sz="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+mn-cs"/>
              </a:rPr>
              <a:t>Statut : </a:t>
            </a:r>
            <a:r>
              <a:rPr kumimoji="0" lang="de-DE" sz="8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+mn-cs"/>
              </a:rPr>
              <a:t>année</a:t>
            </a:r>
            <a:r>
              <a:rPr kumimoji="0" lang="de-DE" sz="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+mn-cs"/>
              </a:rPr>
              <a:t> </a:t>
            </a:r>
            <a:r>
              <a:rPr kumimoji="0" lang="de-DE" sz="8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+mn-cs"/>
              </a:rPr>
              <a:t>universitaire</a:t>
            </a:r>
            <a:r>
              <a:rPr kumimoji="0" lang="de-DE" sz="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+mn-cs"/>
              </a:rPr>
              <a:t> 26/27</a:t>
            </a:r>
          </a:p>
        </p:txBody>
      </p:sp>
    </p:spTree>
    <p:extLst>
      <p:ext uri="{BB962C8B-B14F-4D97-AF65-F5344CB8AC3E}">
        <p14:creationId xmlns:p14="http://schemas.microsoft.com/office/powerpoint/2010/main" val="17534722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>
            <a:extLst>
              <a:ext uri="{FF2B5EF4-FFF2-40B4-BE49-F238E27FC236}">
                <a16:creationId xmlns:a16="http://schemas.microsoft.com/office/drawing/2014/main" id="{E8520847-2BF8-C0BC-08E0-0C642E12F4B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57433" y="4153362"/>
            <a:ext cx="5559790" cy="1903309"/>
          </a:xfrm>
        </p:spPr>
        <p:txBody>
          <a:bodyPr/>
          <a:lstStyle/>
          <a:p>
            <a:pPr defTabSz="914400">
              <a:spcBef>
                <a:spcPts val="1001"/>
              </a:spcBef>
              <a:tabLst>
                <a:tab pos="0" algn="l"/>
              </a:tabLst>
            </a:pPr>
            <a:r>
              <a:rPr lang="fr-FR" b="1" spc="-1" dirty="0">
                <a:solidFill>
                  <a:srgbClr val="009CDD"/>
                </a:solidFill>
              </a:rPr>
              <a:t>Les types d’établissements en Allemagne</a:t>
            </a:r>
            <a:endParaRPr lang="en-US" spc="-1" dirty="0">
              <a:solidFill>
                <a:schemeClr val="dk1">
                  <a:lumMod val="75000"/>
                  <a:lumOff val="25000"/>
                </a:schemeClr>
              </a:solidFill>
            </a:endParaRPr>
          </a:p>
          <a:p>
            <a:pPr marL="285840" indent="-285840" defTabSz="914400">
              <a:spcBef>
                <a:spcPts val="1001"/>
              </a:spcBef>
              <a:buClr>
                <a:srgbClr val="009CDD"/>
              </a:buClr>
              <a:buFont typeface="Arial"/>
              <a:buChar char="•"/>
              <a:tabLst>
                <a:tab pos="0" algn="l"/>
              </a:tabLst>
            </a:pPr>
            <a:r>
              <a:rPr lang="de-DE" spc="-1" dirty="0">
                <a:solidFill>
                  <a:srgbClr val="009CDD"/>
                </a:solidFill>
              </a:rPr>
              <a:t>Universitäten</a:t>
            </a:r>
            <a:endParaRPr lang="en-US" spc="-1" dirty="0">
              <a:solidFill>
                <a:schemeClr val="dk1">
                  <a:lumMod val="75000"/>
                  <a:lumOff val="25000"/>
                </a:schemeClr>
              </a:solidFill>
            </a:endParaRPr>
          </a:p>
          <a:p>
            <a:pPr marL="285840" indent="-285840" defTabSz="914400">
              <a:spcBef>
                <a:spcPts val="1001"/>
              </a:spcBef>
              <a:buClr>
                <a:srgbClr val="009CDD"/>
              </a:buClr>
              <a:buFont typeface="Arial"/>
              <a:buChar char="•"/>
              <a:tabLst>
                <a:tab pos="0" algn="l"/>
              </a:tabLst>
            </a:pPr>
            <a:r>
              <a:rPr lang="de-DE" spc="-1" dirty="0">
                <a:solidFill>
                  <a:srgbClr val="009CDD"/>
                </a:solidFill>
              </a:rPr>
              <a:t>Technische Universitäten</a:t>
            </a:r>
            <a:endParaRPr lang="en-US" spc="-1" dirty="0">
              <a:solidFill>
                <a:schemeClr val="dk1">
                  <a:lumMod val="75000"/>
                  <a:lumOff val="25000"/>
                </a:schemeClr>
              </a:solidFill>
            </a:endParaRPr>
          </a:p>
          <a:p>
            <a:pPr marL="285840" indent="-285840" defTabSz="914400">
              <a:spcBef>
                <a:spcPts val="1001"/>
              </a:spcBef>
              <a:buClr>
                <a:srgbClr val="009CDD"/>
              </a:buClr>
              <a:buFont typeface="Arial"/>
              <a:buChar char="•"/>
              <a:tabLst>
                <a:tab pos="0" algn="l"/>
              </a:tabLst>
            </a:pPr>
            <a:r>
              <a:rPr lang="de-DE" spc="-1" dirty="0">
                <a:solidFill>
                  <a:srgbClr val="009CDD"/>
                </a:solidFill>
              </a:rPr>
              <a:t>Fachhochschulen</a:t>
            </a:r>
            <a:endParaRPr lang="en-US" spc="-1" dirty="0">
              <a:solidFill>
                <a:schemeClr val="dk1">
                  <a:lumMod val="75000"/>
                  <a:lumOff val="25000"/>
                </a:schemeClr>
              </a:solidFill>
            </a:endParaRPr>
          </a:p>
          <a:p>
            <a:pPr marL="285840" indent="-285840" defTabSz="914400">
              <a:spcBef>
                <a:spcPts val="1001"/>
              </a:spcBef>
              <a:buClr>
                <a:srgbClr val="009CDD"/>
              </a:buClr>
              <a:buFont typeface="Arial"/>
              <a:buChar char="•"/>
              <a:tabLst>
                <a:tab pos="0" algn="l"/>
              </a:tabLst>
            </a:pPr>
            <a:r>
              <a:rPr lang="de-DE" spc="-1" dirty="0">
                <a:solidFill>
                  <a:srgbClr val="009CDD"/>
                </a:solidFill>
              </a:rPr>
              <a:t>Pädagogische Hochschulen</a:t>
            </a:r>
            <a:endParaRPr lang="en-US" spc="-1" dirty="0">
              <a:solidFill>
                <a:schemeClr val="dk1">
                  <a:lumMod val="75000"/>
                  <a:lumOff val="25000"/>
                </a:schemeClr>
              </a:solidFill>
            </a:endParaRPr>
          </a:p>
          <a:p>
            <a:pPr marL="285840" indent="-285840" defTabSz="914400">
              <a:spcBef>
                <a:spcPts val="1001"/>
              </a:spcBef>
              <a:buClr>
                <a:srgbClr val="009CDD"/>
              </a:buClr>
              <a:buFont typeface="Arial"/>
              <a:buChar char="•"/>
              <a:tabLst>
                <a:tab pos="0" algn="l"/>
              </a:tabLst>
            </a:pPr>
            <a:r>
              <a:rPr lang="de-DE" spc="-1" dirty="0">
                <a:solidFill>
                  <a:srgbClr val="009CDD"/>
                </a:solidFill>
              </a:rPr>
              <a:t>Duale Hochschulen</a:t>
            </a:r>
            <a:endParaRPr lang="en-US" spc="-1" dirty="0">
              <a:solidFill>
                <a:schemeClr val="dk1">
                  <a:lumMod val="75000"/>
                  <a:lumOff val="25000"/>
                </a:schemeClr>
              </a:solidFill>
            </a:endParaRPr>
          </a:p>
          <a:p>
            <a:endParaRPr lang="de-DE" dirty="0"/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1AF70D7A-DF5A-B647-EE55-A9E376AB27B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59524" y="338740"/>
            <a:ext cx="8684476" cy="338554"/>
          </a:xfrm>
        </p:spPr>
        <p:txBody>
          <a:bodyPr/>
          <a:lstStyle/>
          <a:p>
            <a:r>
              <a:rPr lang="fr-FR" spc="-1" dirty="0">
                <a:solidFill>
                  <a:srgbClr val="009CDD"/>
                </a:solidFill>
              </a:rPr>
              <a:t>Que soutient l’UFA ?</a:t>
            </a:r>
          </a:p>
        </p:txBody>
      </p:sp>
      <p:sp>
        <p:nvSpPr>
          <p:cNvPr id="15" name="Textplatzhalter 3">
            <a:extLst>
              <a:ext uri="{FF2B5EF4-FFF2-40B4-BE49-F238E27FC236}">
                <a16:creationId xmlns:a16="http://schemas.microsoft.com/office/drawing/2014/main" id="{8B6EDC62-2379-C980-A661-F29988E1CB65}"/>
              </a:ext>
            </a:extLst>
          </p:cNvPr>
          <p:cNvSpPr txBox="1">
            <a:spLocks/>
          </p:cNvSpPr>
          <p:nvPr/>
        </p:nvSpPr>
        <p:spPr>
          <a:xfrm>
            <a:off x="6174779" y="4212099"/>
            <a:ext cx="5559790" cy="1915396"/>
          </a:xfrm>
          <a:prstGeom prst="rect">
            <a:avLst/>
          </a:prstGeom>
        </p:spPr>
        <p:txBody>
          <a:bodyPr vert="horz" wrap="square" lIns="0" tIns="45720" rIns="0" bIns="45720" rtlCol="0">
            <a:spAutoFit/>
          </a:bodyPr>
          <a:lstStyle>
            <a:lvl1pPr marL="0" indent="0" algn="l" defTabSz="914377" rtl="0" eaLnBrk="1" latinLnBrk="0" hangingPunct="1">
              <a:lnSpc>
                <a:spcPct val="80000"/>
              </a:lnSpc>
              <a:spcBef>
                <a:spcPts val="1000"/>
              </a:spcBef>
              <a:buClrTx/>
              <a:buSzPct val="85000"/>
              <a:buFont typeface="Arial"/>
              <a:buNone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108000" indent="-108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ClrTx/>
              <a:buSzPct val="85000"/>
              <a:buFont typeface="Arial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288000" indent="-108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SzPct val="65000"/>
              <a:buFont typeface="Wingdings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504000" indent="-144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SzPct val="85000"/>
              <a:buFont typeface="Symbol" charset="2"/>
              <a:buChar char="-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684000" indent="-144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SzPct val="85000"/>
              <a:buFont typeface="Symbol" charset="2"/>
              <a:buChar char="-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>
              <a:spcBef>
                <a:spcPts val="1001"/>
              </a:spcBef>
              <a:tabLst>
                <a:tab pos="0" algn="l"/>
              </a:tabLst>
            </a:pPr>
            <a:r>
              <a:rPr lang="fr-FR" b="1" spc="-1" dirty="0">
                <a:solidFill>
                  <a:srgbClr val="009CDD"/>
                </a:solidFill>
              </a:rPr>
              <a:t>Les types d’établissements en France</a:t>
            </a:r>
            <a:endParaRPr lang="de-DE" spc="-1" dirty="0">
              <a:solidFill>
                <a:srgbClr val="009CDD"/>
              </a:solidFill>
            </a:endParaRPr>
          </a:p>
          <a:p>
            <a:pPr marL="285840" indent="-285840" defTabSz="914400">
              <a:spcBef>
                <a:spcPts val="1001"/>
              </a:spcBef>
              <a:buClr>
                <a:srgbClr val="009CDD"/>
              </a:buClr>
              <a:buFont typeface="Arial"/>
              <a:buChar char="•"/>
              <a:tabLst>
                <a:tab pos="0" algn="l"/>
              </a:tabLst>
            </a:pPr>
            <a:r>
              <a:rPr lang="de-DE" spc="-1" dirty="0" err="1">
                <a:solidFill>
                  <a:srgbClr val="009CDD"/>
                </a:solidFill>
              </a:rPr>
              <a:t>Universités</a:t>
            </a:r>
            <a:endParaRPr lang="de-DE" spc="-1" dirty="0">
              <a:solidFill>
                <a:srgbClr val="009CDD"/>
              </a:solidFill>
            </a:endParaRPr>
          </a:p>
          <a:p>
            <a:pPr marL="285840" indent="-285840" defTabSz="914400">
              <a:spcBef>
                <a:spcPts val="1001"/>
              </a:spcBef>
              <a:buClr>
                <a:srgbClr val="009CDD"/>
              </a:buClr>
              <a:buFont typeface="Arial"/>
              <a:buChar char="•"/>
              <a:tabLst>
                <a:tab pos="0" algn="l"/>
              </a:tabLst>
            </a:pPr>
            <a:r>
              <a:rPr lang="de-DE" spc="-1" dirty="0">
                <a:solidFill>
                  <a:srgbClr val="009CDD"/>
                </a:solidFill>
              </a:rPr>
              <a:t>Grandes </a:t>
            </a:r>
            <a:r>
              <a:rPr lang="de-DE" spc="-1" dirty="0" err="1">
                <a:solidFill>
                  <a:srgbClr val="009CDD"/>
                </a:solidFill>
              </a:rPr>
              <a:t>Écoles</a:t>
            </a:r>
            <a:endParaRPr lang="de-DE" spc="-1" dirty="0">
              <a:solidFill>
                <a:srgbClr val="009CDD"/>
              </a:solidFill>
            </a:endParaRPr>
          </a:p>
          <a:p>
            <a:pPr marL="285840" indent="-285840" defTabSz="914400">
              <a:spcBef>
                <a:spcPts val="1001"/>
              </a:spcBef>
              <a:buClr>
                <a:srgbClr val="009CDD"/>
              </a:buClr>
              <a:buFont typeface="Arial"/>
              <a:buChar char="•"/>
              <a:tabLst>
                <a:tab pos="0" algn="l"/>
              </a:tabLst>
            </a:pPr>
            <a:r>
              <a:rPr lang="fr-FR" spc="-1" dirty="0">
                <a:solidFill>
                  <a:srgbClr val="009CDD"/>
                </a:solidFill>
              </a:rPr>
              <a:t>Institut d’Études Politiques</a:t>
            </a:r>
            <a:endParaRPr lang="de-DE" spc="-1" dirty="0">
              <a:solidFill>
                <a:srgbClr val="009CDD"/>
              </a:solidFill>
            </a:endParaRPr>
          </a:p>
          <a:p>
            <a:pPr marL="285840" indent="-285840" defTabSz="914400">
              <a:spcBef>
                <a:spcPts val="1001"/>
              </a:spcBef>
              <a:buClr>
                <a:srgbClr val="009CDD"/>
              </a:buClr>
              <a:buFont typeface="Arial"/>
              <a:buChar char="•"/>
              <a:tabLst>
                <a:tab pos="0" algn="l"/>
              </a:tabLst>
            </a:pPr>
            <a:r>
              <a:rPr lang="de-DE" spc="-1" dirty="0" err="1">
                <a:solidFill>
                  <a:srgbClr val="009CDD"/>
                </a:solidFill>
              </a:rPr>
              <a:t>Écoles</a:t>
            </a:r>
            <a:endParaRPr lang="de-DE" spc="-1" dirty="0">
              <a:solidFill>
                <a:srgbClr val="009CDD"/>
              </a:solidFill>
            </a:endParaRPr>
          </a:p>
          <a:p>
            <a:endParaRPr lang="de-DE" dirty="0"/>
          </a:p>
        </p:txBody>
      </p:sp>
      <p:grpSp>
        <p:nvGrpSpPr>
          <p:cNvPr id="26" name="Gruppieren 25">
            <a:extLst>
              <a:ext uri="{FF2B5EF4-FFF2-40B4-BE49-F238E27FC236}">
                <a16:creationId xmlns:a16="http://schemas.microsoft.com/office/drawing/2014/main" id="{AD32239B-8183-6864-8F71-38A588DCAA71}"/>
              </a:ext>
            </a:extLst>
          </p:cNvPr>
          <p:cNvGrpSpPr/>
          <p:nvPr/>
        </p:nvGrpSpPr>
        <p:grpSpPr>
          <a:xfrm>
            <a:off x="1347019" y="900908"/>
            <a:ext cx="8094751" cy="3028840"/>
            <a:chOff x="2071258" y="1098036"/>
            <a:chExt cx="7665480" cy="2890450"/>
          </a:xfrm>
        </p:grpSpPr>
        <p:sp>
          <p:nvSpPr>
            <p:cNvPr id="25" name="Eckige Klammer links 19">
              <a:extLst>
                <a:ext uri="{FF2B5EF4-FFF2-40B4-BE49-F238E27FC236}">
                  <a16:creationId xmlns:a16="http://schemas.microsoft.com/office/drawing/2014/main" id="{E6DDED62-BF55-D016-6EFB-BDC9A14F3874}"/>
                </a:ext>
              </a:extLst>
            </p:cNvPr>
            <p:cNvSpPr/>
            <p:nvPr/>
          </p:nvSpPr>
          <p:spPr>
            <a:xfrm rot="5400000">
              <a:off x="6475091" y="-432519"/>
              <a:ext cx="682392" cy="3743501"/>
            </a:xfrm>
            <a:prstGeom prst="leftBracket">
              <a:avLst>
                <a:gd name="adj" fmla="val 8333"/>
              </a:avLst>
            </a:prstGeom>
            <a:solidFill>
              <a:schemeClr val="bg1"/>
            </a:solidFill>
            <a:ln>
              <a:solidFill>
                <a:srgbClr val="009CD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45000" rIns="90000" bIns="45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strike="noStrike" spc="-1">
                <a:solidFill>
                  <a:schemeClr val="dk1"/>
                </a:solidFill>
                <a:latin typeface="Arial"/>
                <a:ea typeface="Arial Unicode MS"/>
              </a:endParaRPr>
            </a:p>
          </p:txBody>
        </p:sp>
        <p:grpSp>
          <p:nvGrpSpPr>
            <p:cNvPr id="23" name="Gruppieren 22">
              <a:extLst>
                <a:ext uri="{FF2B5EF4-FFF2-40B4-BE49-F238E27FC236}">
                  <a16:creationId xmlns:a16="http://schemas.microsoft.com/office/drawing/2014/main" id="{BBB621A8-6133-9A76-AFA8-A9C0E2988F1F}"/>
                </a:ext>
              </a:extLst>
            </p:cNvPr>
            <p:cNvGrpSpPr/>
            <p:nvPr/>
          </p:nvGrpSpPr>
          <p:grpSpPr>
            <a:xfrm>
              <a:off x="2071258" y="1106454"/>
              <a:ext cx="7665480" cy="2882032"/>
              <a:chOff x="2425219" y="1487747"/>
              <a:chExt cx="7665480" cy="2882032"/>
            </a:xfrm>
          </p:grpSpPr>
          <p:grpSp>
            <p:nvGrpSpPr>
              <p:cNvPr id="16" name="Gruppieren 16">
                <a:extLst>
                  <a:ext uri="{FF2B5EF4-FFF2-40B4-BE49-F238E27FC236}">
                    <a16:creationId xmlns:a16="http://schemas.microsoft.com/office/drawing/2014/main" id="{46F19332-BD3C-8A80-F08D-66035B5EBC2A}"/>
                  </a:ext>
                </a:extLst>
              </p:cNvPr>
              <p:cNvGrpSpPr/>
              <p:nvPr/>
            </p:nvGrpSpPr>
            <p:grpSpPr>
              <a:xfrm>
                <a:off x="2425219" y="2246859"/>
                <a:ext cx="7665480" cy="1319040"/>
                <a:chOff x="1992600" y="4233600"/>
                <a:chExt cx="7665480" cy="1319040"/>
              </a:xfrm>
            </p:grpSpPr>
            <p:sp>
              <p:nvSpPr>
                <p:cNvPr id="17" name="Richtungspfeil 4">
                  <a:extLst>
                    <a:ext uri="{FF2B5EF4-FFF2-40B4-BE49-F238E27FC236}">
                      <a16:creationId xmlns:a16="http://schemas.microsoft.com/office/drawing/2014/main" id="{28EED19A-A643-5B18-14D8-FE010CE75290}"/>
                    </a:ext>
                  </a:extLst>
                </p:cNvPr>
                <p:cNvSpPr/>
                <p:nvPr/>
              </p:nvSpPr>
              <p:spPr>
                <a:xfrm>
                  <a:off x="1992600" y="4233600"/>
                  <a:ext cx="2660400" cy="1319040"/>
                </a:xfrm>
                <a:prstGeom prst="homePlate">
                  <a:avLst>
                    <a:gd name="adj" fmla="val 50000"/>
                  </a:avLst>
                </a:prstGeom>
                <a:solidFill>
                  <a:schemeClr val="accent2"/>
                </a:solidFill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horzOverflow="overflow" numCol="1" spcCol="0" anchor="ctr">
                  <a:noAutofit/>
                </a:bodyPr>
                <a:lstStyle/>
                <a:p>
                  <a:pPr algn="ctr" defTabSz="914400">
                    <a:lnSpc>
                      <a:spcPct val="100000"/>
                    </a:lnSpc>
                  </a:pPr>
                  <a:r>
                    <a:rPr lang="de-DE" sz="1800" b="0" strike="noStrike" spc="-1">
                      <a:solidFill>
                        <a:schemeClr val="lt1"/>
                      </a:solidFill>
                      <a:latin typeface="Arial"/>
                      <a:ea typeface="Arial Unicode MS"/>
                    </a:rPr>
                    <a:t>Bachelor </a:t>
                  </a:r>
                  <a:endParaRPr lang="de-DE" sz="1800" b="0" strike="noStrike" spc="-1">
                    <a:solidFill>
                      <a:srgbClr val="009CDD"/>
                    </a:solidFill>
                    <a:latin typeface="Arial"/>
                  </a:endParaRPr>
                </a:p>
              </p:txBody>
            </p:sp>
            <p:sp>
              <p:nvSpPr>
                <p:cNvPr id="18" name="Chevron 8">
                  <a:extLst>
                    <a:ext uri="{FF2B5EF4-FFF2-40B4-BE49-F238E27FC236}">
                      <a16:creationId xmlns:a16="http://schemas.microsoft.com/office/drawing/2014/main" id="{A447EBDB-1AB3-9708-77BF-8375E828250B}"/>
                    </a:ext>
                  </a:extLst>
                </p:cNvPr>
                <p:cNvSpPr/>
                <p:nvPr/>
              </p:nvSpPr>
              <p:spPr>
                <a:xfrm>
                  <a:off x="4210920" y="4254120"/>
                  <a:ext cx="2956320" cy="1278000"/>
                </a:xfrm>
                <a:prstGeom prst="chevron">
                  <a:avLst>
                    <a:gd name="adj" fmla="val 50000"/>
                  </a:avLst>
                </a:prstGeom>
                <a:solidFill>
                  <a:schemeClr val="accent1"/>
                </a:solidFill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horzOverflow="overflow" numCol="1" spcCol="0" anchor="ctr">
                  <a:noAutofit/>
                </a:bodyPr>
                <a:lstStyle/>
                <a:p>
                  <a:pPr algn="ctr" defTabSz="914400">
                    <a:lnSpc>
                      <a:spcPct val="100000"/>
                    </a:lnSpc>
                  </a:pPr>
                  <a:r>
                    <a:rPr lang="de-DE" sz="1800" b="0" strike="noStrike" spc="-1" dirty="0">
                      <a:solidFill>
                        <a:schemeClr val="lt1"/>
                      </a:solidFill>
                      <a:latin typeface="Arial"/>
                      <a:ea typeface="Arial Unicode MS"/>
                    </a:rPr>
                    <a:t>Master</a:t>
                  </a:r>
                  <a:endParaRPr lang="de-DE" sz="1800" b="0" strike="noStrike" spc="-1" dirty="0">
                    <a:solidFill>
                      <a:srgbClr val="009CDD"/>
                    </a:solidFill>
                    <a:latin typeface="Arial"/>
                  </a:endParaRPr>
                </a:p>
              </p:txBody>
            </p:sp>
            <p:sp>
              <p:nvSpPr>
                <p:cNvPr id="19" name="Chevron 15">
                  <a:extLst>
                    <a:ext uri="{FF2B5EF4-FFF2-40B4-BE49-F238E27FC236}">
                      <a16:creationId xmlns:a16="http://schemas.microsoft.com/office/drawing/2014/main" id="{1783C283-2246-D320-9EB7-C09A19DBCEDB}"/>
                    </a:ext>
                  </a:extLst>
                </p:cNvPr>
                <p:cNvSpPr/>
                <p:nvPr/>
              </p:nvSpPr>
              <p:spPr>
                <a:xfrm>
                  <a:off x="6701760" y="4254120"/>
                  <a:ext cx="2956320" cy="1278000"/>
                </a:xfrm>
                <a:prstGeom prst="chevron">
                  <a:avLst>
                    <a:gd name="adj" fmla="val 50000"/>
                  </a:avLst>
                </a:prstGeom>
                <a:solidFill>
                  <a:schemeClr val="accent1"/>
                </a:solidFill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horzOverflow="overflow" numCol="1" spcCol="0" anchor="ctr">
                  <a:noAutofit/>
                </a:bodyPr>
                <a:lstStyle/>
                <a:p>
                  <a:pPr algn="ctr" defTabSz="914400">
                    <a:lnSpc>
                      <a:spcPct val="100000"/>
                    </a:lnSpc>
                  </a:pPr>
                  <a:r>
                    <a:rPr lang="de-DE" sz="1800" b="0" strike="noStrike" spc="-1">
                      <a:solidFill>
                        <a:schemeClr val="lt1"/>
                      </a:solidFill>
                      <a:latin typeface="Arial"/>
                      <a:ea typeface="Arial Unicode MS"/>
                    </a:rPr>
                    <a:t>Doktorat / PhD</a:t>
                  </a:r>
                  <a:endParaRPr lang="de-DE" sz="1800" b="0" strike="noStrike" spc="-1">
                    <a:solidFill>
                      <a:srgbClr val="009CDD"/>
                    </a:solidFill>
                    <a:latin typeface="Arial"/>
                  </a:endParaRPr>
                </a:p>
              </p:txBody>
            </p:sp>
          </p:grpSp>
          <p:sp>
            <p:nvSpPr>
              <p:cNvPr id="20" name="Eckige Klammer links 18">
                <a:extLst>
                  <a:ext uri="{FF2B5EF4-FFF2-40B4-BE49-F238E27FC236}">
                    <a16:creationId xmlns:a16="http://schemas.microsoft.com/office/drawing/2014/main" id="{323E51DC-95BD-909E-F028-7EC463428099}"/>
                  </a:ext>
                </a:extLst>
              </p:cNvPr>
              <p:cNvSpPr/>
              <p:nvPr/>
            </p:nvSpPr>
            <p:spPr>
              <a:xfrm rot="16200000">
                <a:off x="4283539" y="2173059"/>
                <a:ext cx="736200" cy="3657240"/>
              </a:xfrm>
              <a:prstGeom prst="leftBracket">
                <a:avLst>
                  <a:gd name="adj" fmla="val 8333"/>
                </a:avLst>
              </a:prstGeom>
              <a:solidFill>
                <a:schemeClr val="bg1"/>
              </a:solidFill>
              <a:ln>
                <a:solidFill>
                  <a:srgbClr val="009CD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  <p:txBody>
              <a:bodyPr lIns="90000" tIns="45000" rIns="90000" bIns="45000" anchor="ctr">
                <a:noAutofit/>
              </a:bodyPr>
              <a:lstStyle/>
              <a:p>
                <a:pPr algn="ctr" defTabSz="914400">
                  <a:lnSpc>
                    <a:spcPct val="100000"/>
                  </a:lnSpc>
                </a:pPr>
                <a:endParaRPr lang="de-DE" sz="1800" b="0" strike="noStrike" spc="-1">
                  <a:solidFill>
                    <a:schemeClr val="dk1"/>
                  </a:solidFill>
                  <a:latin typeface="Arial"/>
                  <a:ea typeface="Arial Unicode MS"/>
                </a:endParaRPr>
              </a:p>
            </p:txBody>
          </p:sp>
          <p:sp>
            <p:nvSpPr>
              <p:cNvPr id="21" name="Textfeld 20">
                <a:extLst>
                  <a:ext uri="{FF2B5EF4-FFF2-40B4-BE49-F238E27FC236}">
                    <a16:creationId xmlns:a16="http://schemas.microsoft.com/office/drawing/2014/main" id="{CF6187F3-D1C5-4295-5974-3168E080A538}"/>
                  </a:ext>
                </a:extLst>
              </p:cNvPr>
              <p:cNvSpPr/>
              <p:nvPr/>
            </p:nvSpPr>
            <p:spPr>
              <a:xfrm>
                <a:off x="2938579" y="3711339"/>
                <a:ext cx="3657240" cy="57852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anchor="t">
                <a:spAutoFit/>
              </a:bodyPr>
              <a:lstStyle/>
              <a:p>
                <a:pPr defTabSz="914400">
                  <a:lnSpc>
                    <a:spcPct val="100000"/>
                  </a:lnSpc>
                </a:pPr>
                <a:r>
                  <a:rPr lang="de-DE" sz="1600" b="0" strike="noStrike" spc="-1">
                    <a:solidFill>
                      <a:srgbClr val="009CDD"/>
                    </a:solidFill>
                    <a:latin typeface="Arial"/>
                    <a:ea typeface="Arial Unicode MS"/>
                  </a:rPr>
                  <a:t>Programmes débutant en licence et aboutissant à un grade de master</a:t>
                </a:r>
                <a:endParaRPr lang="de-DE" sz="1600" b="0" strike="noStrike" spc="-1">
                  <a:solidFill>
                    <a:srgbClr val="009CDD"/>
                  </a:solidFill>
                  <a:latin typeface="Arial"/>
                </a:endParaRPr>
              </a:p>
            </p:txBody>
          </p:sp>
          <p:sp>
            <p:nvSpPr>
              <p:cNvPr id="22" name="Textfeld 21">
                <a:extLst>
                  <a:ext uri="{FF2B5EF4-FFF2-40B4-BE49-F238E27FC236}">
                    <a16:creationId xmlns:a16="http://schemas.microsoft.com/office/drawing/2014/main" id="{8501AA5D-2525-4A70-CDD1-B801FAE82466}"/>
                  </a:ext>
                </a:extLst>
              </p:cNvPr>
              <p:cNvSpPr/>
              <p:nvPr/>
            </p:nvSpPr>
            <p:spPr>
              <a:xfrm>
                <a:off x="5366906" y="1487747"/>
                <a:ext cx="3743500" cy="793028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square" anchor="t">
                <a:spAutoFit/>
              </a:bodyPr>
              <a:lstStyle/>
              <a:p>
                <a:pPr defTabSz="914400">
                  <a:lnSpc>
                    <a:spcPct val="100000"/>
                  </a:lnSpc>
                </a:pPr>
                <a:r>
                  <a:rPr lang="de-DE" sz="1600" b="0" strike="noStrike" spc="-1" dirty="0">
                    <a:solidFill>
                      <a:srgbClr val="009CDD"/>
                    </a:solidFill>
                    <a:latin typeface="Arial"/>
                    <a:ea typeface="Arial Unicode MS"/>
                  </a:rPr>
                  <a:t>Programmes </a:t>
                </a:r>
                <a:r>
                  <a:rPr lang="de-DE" sz="1600" b="0" strike="noStrike" spc="-1" dirty="0" err="1">
                    <a:solidFill>
                      <a:srgbClr val="009CDD"/>
                    </a:solidFill>
                    <a:latin typeface="Arial"/>
                    <a:ea typeface="Arial Unicode MS"/>
                  </a:rPr>
                  <a:t>débutant</a:t>
                </a:r>
                <a:r>
                  <a:rPr lang="de-DE" sz="1600" b="0" strike="noStrike" spc="-1" dirty="0">
                    <a:solidFill>
                      <a:srgbClr val="009CDD"/>
                    </a:solidFill>
                    <a:latin typeface="Arial"/>
                    <a:ea typeface="Arial Unicode MS"/>
                  </a:rPr>
                  <a:t> en </a:t>
                </a:r>
                <a:r>
                  <a:rPr lang="de-DE" sz="1600" b="0" strike="noStrike" spc="-1" dirty="0" err="1">
                    <a:solidFill>
                      <a:srgbClr val="009CDD"/>
                    </a:solidFill>
                    <a:latin typeface="Arial"/>
                    <a:ea typeface="Arial Unicode MS"/>
                  </a:rPr>
                  <a:t>master</a:t>
                </a:r>
                <a:r>
                  <a:rPr lang="de-DE" sz="1600" b="0" strike="noStrike" spc="-1" dirty="0">
                    <a:solidFill>
                      <a:srgbClr val="009CDD"/>
                    </a:solidFill>
                    <a:latin typeface="Arial"/>
                    <a:ea typeface="Arial Unicode MS"/>
                  </a:rPr>
                  <a:t> et </a:t>
                </a:r>
                <a:r>
                  <a:rPr lang="de-DE" sz="1600" b="0" strike="noStrike" spc="-1" dirty="0" err="1">
                    <a:solidFill>
                      <a:srgbClr val="009CDD"/>
                    </a:solidFill>
                    <a:latin typeface="Arial"/>
                    <a:ea typeface="Arial Unicode MS"/>
                  </a:rPr>
                  <a:t>aboutissant</a:t>
                </a:r>
                <a:r>
                  <a:rPr lang="de-DE" sz="1600" b="0" strike="noStrike" spc="-1" dirty="0">
                    <a:solidFill>
                      <a:srgbClr val="009CDD"/>
                    </a:solidFill>
                    <a:latin typeface="Arial"/>
                    <a:ea typeface="Arial Unicode MS"/>
                  </a:rPr>
                  <a:t> à </a:t>
                </a:r>
                <a:r>
                  <a:rPr lang="de-DE" sz="1600" b="0" strike="noStrike" spc="-1" dirty="0" err="1">
                    <a:solidFill>
                      <a:srgbClr val="009CDD"/>
                    </a:solidFill>
                    <a:latin typeface="Arial"/>
                    <a:ea typeface="Arial Unicode MS"/>
                  </a:rPr>
                  <a:t>un</a:t>
                </a:r>
                <a:r>
                  <a:rPr lang="de-DE" sz="1600" b="0" strike="noStrike" spc="-1" dirty="0">
                    <a:solidFill>
                      <a:srgbClr val="009CDD"/>
                    </a:solidFill>
                    <a:latin typeface="Arial"/>
                    <a:ea typeface="Arial Unicode MS"/>
                  </a:rPr>
                  <a:t> grade de </a:t>
                </a:r>
                <a:r>
                  <a:rPr lang="de-DE" sz="1600" b="0" strike="noStrike" spc="-1" dirty="0" err="1">
                    <a:solidFill>
                      <a:srgbClr val="009CDD"/>
                    </a:solidFill>
                    <a:latin typeface="Arial"/>
                    <a:ea typeface="Arial Unicode MS"/>
                  </a:rPr>
                  <a:t>docteur</a:t>
                </a:r>
                <a:r>
                  <a:rPr lang="de-DE" sz="1600" b="0" strike="noStrike" spc="-1" dirty="0">
                    <a:solidFill>
                      <a:srgbClr val="009CDD"/>
                    </a:solidFill>
                    <a:latin typeface="Arial"/>
                    <a:ea typeface="Arial Unicode MS"/>
                  </a:rPr>
                  <a:t> (PhD-Track)</a:t>
                </a:r>
                <a:endParaRPr lang="de-DE" sz="1600" b="0" strike="noStrike" spc="-1" dirty="0">
                  <a:solidFill>
                    <a:srgbClr val="009CDD"/>
                  </a:solidFill>
                  <a:latin typeface="Arial"/>
                </a:endParaRPr>
              </a:p>
            </p:txBody>
          </p:sp>
        </p:grpSp>
      </p:grpSp>
      <p:sp>
        <p:nvSpPr>
          <p:cNvPr id="3" name="Foliennummernplatzhalter 9">
            <a:extLst>
              <a:ext uri="{FF2B5EF4-FFF2-40B4-BE49-F238E27FC236}">
                <a16:creationId xmlns:a16="http://schemas.microsoft.com/office/drawing/2014/main" id="{1F0B2EA0-DAEC-1A2E-FF03-07A81E822C60}"/>
              </a:ext>
            </a:extLst>
          </p:cNvPr>
          <p:cNvSpPr/>
          <p:nvPr/>
        </p:nvSpPr>
        <p:spPr>
          <a:xfrm>
            <a:off x="8737560" y="6356520"/>
            <a:ext cx="2842560" cy="362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B8C7995-AC44-444E-9AA8-30B9E50BE1DD}" type="slidenum">
              <a:rPr kumimoji="0" lang="de-DE" sz="1000" b="0" i="0" u="none" strike="noStrike" kern="1200" cap="none" spc="-1" normalizeH="0" baseline="0" noProof="0">
                <a:ln>
                  <a:noFill/>
                </a:ln>
                <a:solidFill>
                  <a:srgbClr val="009CDD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de-DE" sz="1000" b="0" i="0" u="none" strike="noStrike" kern="1200" cap="none" spc="-1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0870045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" name="Grafik 154"/>
          <p:cNvPicPr/>
          <p:nvPr/>
        </p:nvPicPr>
        <p:blipFill>
          <a:blip r:embed="rId2"/>
          <a:stretch/>
        </p:blipFill>
        <p:spPr>
          <a:xfrm>
            <a:off x="459360" y="1067040"/>
            <a:ext cx="9787680" cy="5248080"/>
          </a:xfrm>
          <a:prstGeom prst="rect">
            <a:avLst/>
          </a:prstGeom>
          <a:ln w="0">
            <a:noFill/>
          </a:ln>
        </p:spPr>
      </p:pic>
      <p:sp>
        <p:nvSpPr>
          <p:cNvPr id="2" name="Rechteck 1">
            <a:extLst>
              <a:ext uri="{FF2B5EF4-FFF2-40B4-BE49-F238E27FC236}">
                <a16:creationId xmlns:a16="http://schemas.microsoft.com/office/drawing/2014/main" id="{6576A975-9710-74B9-0F91-E71FEA5D4E0B}"/>
              </a:ext>
            </a:extLst>
          </p:cNvPr>
          <p:cNvSpPr/>
          <p:nvPr/>
        </p:nvSpPr>
        <p:spPr>
          <a:xfrm>
            <a:off x="8713113" y="1233634"/>
            <a:ext cx="622935" cy="4138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+mn-cs"/>
              </a:rPr>
              <a:t>📖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E7349083-C3D0-124A-48A7-41613B0D3B2C}"/>
              </a:ext>
            </a:extLst>
          </p:cNvPr>
          <p:cNvSpPr/>
          <p:nvPr/>
        </p:nvSpPr>
        <p:spPr>
          <a:xfrm>
            <a:off x="8540709" y="2093024"/>
            <a:ext cx="622935" cy="4138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+mn-cs"/>
              </a:rPr>
              <a:t>🎨</a:t>
            </a:r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86982646-F371-B92F-C9CB-2DCDBDE71AD9}"/>
              </a:ext>
            </a:extLst>
          </p:cNvPr>
          <p:cNvSpPr/>
          <p:nvPr/>
        </p:nvSpPr>
        <p:spPr>
          <a:xfrm>
            <a:off x="6680578" y="1124598"/>
            <a:ext cx="463867" cy="4138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+mn-cs"/>
              </a:rPr>
              <a:t>🎵</a:t>
            </a:r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AA1EDA5D-3D89-3592-5E54-083D1268B266}"/>
              </a:ext>
            </a:extLst>
          </p:cNvPr>
          <p:cNvSpPr/>
          <p:nvPr/>
        </p:nvSpPr>
        <p:spPr>
          <a:xfrm>
            <a:off x="4267845" y="1745352"/>
            <a:ext cx="622935" cy="4138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+mn-cs"/>
              </a:rPr>
              <a:t>🔬</a:t>
            </a: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9B0A2C9D-4AD6-FF45-AEEA-1A71F1FD2597}"/>
              </a:ext>
            </a:extLst>
          </p:cNvPr>
          <p:cNvSpPr/>
          <p:nvPr/>
        </p:nvSpPr>
        <p:spPr>
          <a:xfrm>
            <a:off x="2777564" y="1529576"/>
            <a:ext cx="622935" cy="4138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+mn-cs"/>
              </a:rPr>
              <a:t>🌱</a:t>
            </a:r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9787B708-ED68-B9BE-524F-12830F79CAB3}"/>
              </a:ext>
            </a:extLst>
          </p:cNvPr>
          <p:cNvSpPr/>
          <p:nvPr/>
        </p:nvSpPr>
        <p:spPr>
          <a:xfrm>
            <a:off x="7843882" y="2358617"/>
            <a:ext cx="622935" cy="4138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+mn-cs"/>
              </a:rPr>
              <a:t>🎭</a:t>
            </a:r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B8E2856E-7D1E-5BDC-BF2D-6DD76ED16B39}"/>
              </a:ext>
            </a:extLst>
          </p:cNvPr>
          <p:cNvSpPr/>
          <p:nvPr/>
        </p:nvSpPr>
        <p:spPr>
          <a:xfrm>
            <a:off x="6041145" y="2309944"/>
            <a:ext cx="622935" cy="4138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+mn-cs"/>
              </a:rPr>
              <a:t>🖼️</a:t>
            </a:r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87B494DD-961F-CE4F-2B21-C435FB5B5C98}"/>
              </a:ext>
            </a:extLst>
          </p:cNvPr>
          <p:cNvSpPr/>
          <p:nvPr/>
        </p:nvSpPr>
        <p:spPr>
          <a:xfrm>
            <a:off x="3523168" y="3522470"/>
            <a:ext cx="622935" cy="4138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+mn-cs"/>
              </a:rPr>
              <a:t>🖥️</a:t>
            </a:r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2B6647DF-7D25-A1BC-21D2-9A340EA01313}"/>
              </a:ext>
            </a:extLst>
          </p:cNvPr>
          <p:cNvSpPr/>
          <p:nvPr/>
        </p:nvSpPr>
        <p:spPr>
          <a:xfrm>
            <a:off x="6289576" y="3330875"/>
            <a:ext cx="622935" cy="4138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+mn-cs"/>
              </a:rPr>
              <a:t>📊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0D958976-E78B-5F33-30BD-09C589C1E030}"/>
              </a:ext>
            </a:extLst>
          </p:cNvPr>
          <p:cNvSpPr/>
          <p:nvPr/>
        </p:nvSpPr>
        <p:spPr>
          <a:xfrm>
            <a:off x="3900399" y="5319076"/>
            <a:ext cx="622935" cy="4138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+mn-cs"/>
              </a:rPr>
              <a:t>📐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E1A1393B-851C-24CB-414C-2F2DB2F6A682}"/>
              </a:ext>
            </a:extLst>
          </p:cNvPr>
          <p:cNvSpPr/>
          <p:nvPr/>
        </p:nvSpPr>
        <p:spPr>
          <a:xfrm>
            <a:off x="1322025" y="5288198"/>
            <a:ext cx="622935" cy="4138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+mn-cs"/>
              </a:rPr>
              <a:t>📖</a:t>
            </a:r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FAFB9014-B648-BC53-4625-D62E82EF6249}"/>
              </a:ext>
            </a:extLst>
          </p:cNvPr>
          <p:cNvSpPr/>
          <p:nvPr/>
        </p:nvSpPr>
        <p:spPr>
          <a:xfrm>
            <a:off x="7144445" y="3330875"/>
            <a:ext cx="622935" cy="4138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+mn-cs"/>
              </a:rPr>
              <a:t>📈</a:t>
            </a:r>
          </a:p>
        </p:txBody>
      </p:sp>
      <p:sp>
        <p:nvSpPr>
          <p:cNvPr id="22" name="Rechteck 21">
            <a:extLst>
              <a:ext uri="{FF2B5EF4-FFF2-40B4-BE49-F238E27FC236}">
                <a16:creationId xmlns:a16="http://schemas.microsoft.com/office/drawing/2014/main" id="{51843001-4E81-8EAA-21F5-565A561B65B3}"/>
              </a:ext>
            </a:extLst>
          </p:cNvPr>
          <p:cNvSpPr/>
          <p:nvPr/>
        </p:nvSpPr>
        <p:spPr>
          <a:xfrm>
            <a:off x="3277464" y="4863840"/>
            <a:ext cx="622935" cy="4138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+mn-cs"/>
              </a:rPr>
              <a:t>🌍</a:t>
            </a:r>
          </a:p>
        </p:txBody>
      </p:sp>
      <p:sp>
        <p:nvSpPr>
          <p:cNvPr id="23" name="Rechteck 22">
            <a:extLst>
              <a:ext uri="{FF2B5EF4-FFF2-40B4-BE49-F238E27FC236}">
                <a16:creationId xmlns:a16="http://schemas.microsoft.com/office/drawing/2014/main" id="{D24151D6-0D4F-D72F-FB43-984FA995B793}"/>
              </a:ext>
            </a:extLst>
          </p:cNvPr>
          <p:cNvSpPr/>
          <p:nvPr/>
        </p:nvSpPr>
        <p:spPr>
          <a:xfrm>
            <a:off x="6041144" y="4491404"/>
            <a:ext cx="622935" cy="4138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+mn-cs"/>
              </a:rPr>
              <a:t>📉</a:t>
            </a:r>
          </a:p>
        </p:txBody>
      </p:sp>
      <p:sp>
        <p:nvSpPr>
          <p:cNvPr id="24" name="Rechteck 23">
            <a:extLst>
              <a:ext uri="{FF2B5EF4-FFF2-40B4-BE49-F238E27FC236}">
                <a16:creationId xmlns:a16="http://schemas.microsoft.com/office/drawing/2014/main" id="{7417E144-78DE-3A2F-D9A3-6FBB551A3262}"/>
              </a:ext>
            </a:extLst>
          </p:cNvPr>
          <p:cNvSpPr/>
          <p:nvPr/>
        </p:nvSpPr>
        <p:spPr>
          <a:xfrm>
            <a:off x="6601043" y="5330234"/>
            <a:ext cx="622935" cy="4138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+mn-cs"/>
              </a:rPr>
              <a:t>👩‍⚖️</a:t>
            </a:r>
          </a:p>
        </p:txBody>
      </p:sp>
      <p:sp>
        <p:nvSpPr>
          <p:cNvPr id="25" name="Rechteck 24">
            <a:extLst>
              <a:ext uri="{FF2B5EF4-FFF2-40B4-BE49-F238E27FC236}">
                <a16:creationId xmlns:a16="http://schemas.microsoft.com/office/drawing/2014/main" id="{D7CE20F7-E985-428A-1FFA-6897ADCC868E}"/>
              </a:ext>
            </a:extLst>
          </p:cNvPr>
          <p:cNvSpPr/>
          <p:nvPr/>
        </p:nvSpPr>
        <p:spPr>
          <a:xfrm>
            <a:off x="8852176" y="5319076"/>
            <a:ext cx="622935" cy="4138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+mn-cs"/>
              </a:rPr>
              <a:t>⚖️</a:t>
            </a:r>
          </a:p>
        </p:txBody>
      </p:sp>
      <p:sp>
        <p:nvSpPr>
          <p:cNvPr id="26" name="Rechteck 25">
            <a:extLst>
              <a:ext uri="{FF2B5EF4-FFF2-40B4-BE49-F238E27FC236}">
                <a16:creationId xmlns:a16="http://schemas.microsoft.com/office/drawing/2014/main" id="{360AB103-2C9E-1117-7C2D-BC48508072A8}"/>
              </a:ext>
            </a:extLst>
          </p:cNvPr>
          <p:cNvSpPr/>
          <p:nvPr/>
        </p:nvSpPr>
        <p:spPr>
          <a:xfrm>
            <a:off x="6041143" y="5651933"/>
            <a:ext cx="622935" cy="4138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+mn-cs"/>
              </a:rPr>
              <a:t>📕</a:t>
            </a:r>
          </a:p>
        </p:txBody>
      </p:sp>
      <p:sp>
        <p:nvSpPr>
          <p:cNvPr id="27" name="Rechteck 26">
            <a:extLst>
              <a:ext uri="{FF2B5EF4-FFF2-40B4-BE49-F238E27FC236}">
                <a16:creationId xmlns:a16="http://schemas.microsoft.com/office/drawing/2014/main" id="{D0805B54-7B6B-EF78-CDDE-D277F5DA6EC2}"/>
              </a:ext>
            </a:extLst>
          </p:cNvPr>
          <p:cNvSpPr/>
          <p:nvPr/>
        </p:nvSpPr>
        <p:spPr>
          <a:xfrm>
            <a:off x="1252898" y="1952270"/>
            <a:ext cx="622935" cy="4138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+mn-cs"/>
              </a:rPr>
              <a:t>🧪</a:t>
            </a:r>
          </a:p>
        </p:txBody>
      </p:sp>
      <p:sp>
        <p:nvSpPr>
          <p:cNvPr id="28" name="Rechteck 27">
            <a:extLst>
              <a:ext uri="{FF2B5EF4-FFF2-40B4-BE49-F238E27FC236}">
                <a16:creationId xmlns:a16="http://schemas.microsoft.com/office/drawing/2014/main" id="{9553CA51-D537-357A-EDC7-1995CB268BE6}"/>
              </a:ext>
            </a:extLst>
          </p:cNvPr>
          <p:cNvSpPr/>
          <p:nvPr/>
        </p:nvSpPr>
        <p:spPr>
          <a:xfrm>
            <a:off x="2668299" y="3345104"/>
            <a:ext cx="622935" cy="4138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+mn-cs"/>
              </a:rPr>
              <a:t>📟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03E25D67-F693-F2E0-5C89-836E85F88EA4}"/>
              </a:ext>
            </a:extLst>
          </p:cNvPr>
          <p:cNvSpPr txBox="1"/>
          <p:nvPr/>
        </p:nvSpPr>
        <p:spPr>
          <a:xfrm>
            <a:off x="8963090" y="2096918"/>
            <a:ext cx="21740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 dirty="0">
                <a:ln>
                  <a:noFill/>
                </a:ln>
                <a:solidFill>
                  <a:srgbClr val="81725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Psychologie</a:t>
            </a:r>
          </a:p>
        </p:txBody>
      </p:sp>
      <p:sp>
        <p:nvSpPr>
          <p:cNvPr id="11" name="Foliennummernplatzhalter 9">
            <a:extLst>
              <a:ext uri="{FF2B5EF4-FFF2-40B4-BE49-F238E27FC236}">
                <a16:creationId xmlns:a16="http://schemas.microsoft.com/office/drawing/2014/main" id="{AB71FC90-E067-1236-DA72-0604567F1352}"/>
              </a:ext>
            </a:extLst>
          </p:cNvPr>
          <p:cNvSpPr/>
          <p:nvPr/>
        </p:nvSpPr>
        <p:spPr>
          <a:xfrm>
            <a:off x="8737560" y="6356520"/>
            <a:ext cx="2842560" cy="362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B8C7995-AC44-444E-9AA8-30B9E50BE1DD}" type="slidenum">
              <a:rPr kumimoji="0" lang="de-DE" sz="1000" b="0" i="0" u="none" strike="noStrike" kern="1200" cap="none" spc="-1" normalizeH="0" baseline="0" noProof="0">
                <a:ln>
                  <a:noFill/>
                </a:ln>
                <a:solidFill>
                  <a:srgbClr val="009CDD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de-DE" sz="1000" b="0" i="0" u="none" strike="noStrike" kern="1200" cap="none" spc="-1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15" name="Textplatzhalter 8">
            <a:extLst>
              <a:ext uri="{FF2B5EF4-FFF2-40B4-BE49-F238E27FC236}">
                <a16:creationId xmlns:a16="http://schemas.microsoft.com/office/drawing/2014/main" id="{4244796D-9ACA-A771-27ED-A033126A3B0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59524" y="338740"/>
            <a:ext cx="8684476" cy="338554"/>
          </a:xfrm>
        </p:spPr>
        <p:txBody>
          <a:bodyPr/>
          <a:lstStyle/>
          <a:p>
            <a:r>
              <a:rPr lang="fr-FR" spc="-1" dirty="0">
                <a:solidFill>
                  <a:srgbClr val="009CDD"/>
                </a:solidFill>
              </a:rPr>
              <a:t>… un large éventail de disciplines</a:t>
            </a:r>
          </a:p>
        </p:txBody>
      </p:sp>
    </p:spTree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3F556E-AFE9-9DB6-3ED8-6CF649D0FF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Wolke 12">
            <a:extLst>
              <a:ext uri="{FF2B5EF4-FFF2-40B4-BE49-F238E27FC236}">
                <a16:creationId xmlns:a16="http://schemas.microsoft.com/office/drawing/2014/main" id="{ED23D20C-50E0-3C3C-85F7-4C81F68A71D1}"/>
              </a:ext>
            </a:extLst>
          </p:cNvPr>
          <p:cNvSpPr/>
          <p:nvPr/>
        </p:nvSpPr>
        <p:spPr>
          <a:xfrm>
            <a:off x="4081379" y="3840563"/>
            <a:ext cx="5546808" cy="2830940"/>
          </a:xfrm>
          <a:prstGeom prst="cloud">
            <a:avLst/>
          </a:prstGeom>
          <a:solidFill>
            <a:schemeClr val="accent2">
              <a:lumMod val="20000"/>
              <a:lumOff val="80000"/>
              <a:alpha val="50000"/>
            </a:schemeClr>
          </a:solidFill>
          <a:ln w="28575">
            <a:solidFill>
              <a:schemeClr val="accent2"/>
            </a:solidFill>
          </a:ln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53996" tIns="153996" rIns="153996" bIns="153996" numCol="1" spcCol="1270" anchor="ctr" anchorCtr="0">
            <a:noAutofit/>
          </a:bodyPr>
          <a:lstStyle/>
          <a:p>
            <a:pPr marL="0" marR="0" lvl="0" indent="0" algn="ctr" defTabSz="8001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de-DE" sz="1800" b="1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/>
              <a:cs typeface="+mn-cs"/>
            </a:endParaRPr>
          </a:p>
          <a:p>
            <a:pPr marL="0" marR="0" lvl="0" indent="0" algn="ctr" defTabSz="8001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/>
                <a:cs typeface="+mn-cs"/>
              </a:rPr>
              <a:t>Compétences</a:t>
            </a:r>
            <a:endParaRPr kumimoji="0" lang="de-DE" sz="1800" b="1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/>
              <a:cs typeface="+mn-cs"/>
            </a:endParaRPr>
          </a:p>
          <a:p>
            <a:pPr marL="0" marR="0" lvl="0" indent="0" algn="ctr" defTabSz="8001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009CDD"/>
                </a:solidFill>
                <a:effectLst/>
                <a:uLnTx/>
                <a:uFillTx/>
                <a:latin typeface="Arial"/>
                <a:cs typeface="+mn-cs"/>
              </a:rPr>
              <a:t>Acquisition de </a:t>
            </a:r>
            <a:r>
              <a:rPr kumimoji="0" lang="fr-FR" sz="1600" b="1" i="0" u="none" strike="noStrike" kern="1200" cap="none" spc="0" normalizeH="0" baseline="0" noProof="0" dirty="0">
                <a:ln>
                  <a:noFill/>
                </a:ln>
                <a:solidFill>
                  <a:srgbClr val="009CDD"/>
                </a:solidFill>
                <a:effectLst/>
                <a:uLnTx/>
                <a:uFillTx/>
                <a:latin typeface="Arial"/>
                <a:cs typeface="+mn-cs"/>
              </a:rPr>
              <a:t>compétences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009CDD"/>
                </a:solidFill>
                <a:effectLst/>
                <a:uLnTx/>
                <a:uFillTx/>
                <a:latin typeface="Arial"/>
                <a:cs typeface="+mn-cs"/>
              </a:rPr>
              <a:t> variées </a:t>
            </a:r>
            <a:r>
              <a:rPr kumimoji="0" lang="fr-FR" sz="1600" i="0" u="none" strike="noStrike" kern="1200" cap="none" spc="0" normalizeH="0" baseline="0" noProof="0" dirty="0">
                <a:ln>
                  <a:noFill/>
                </a:ln>
                <a:solidFill>
                  <a:srgbClr val="009CDD"/>
                </a:solidFill>
                <a:effectLst/>
                <a:uLnTx/>
                <a:uFillTx/>
                <a:latin typeface="Arial"/>
                <a:cs typeface="+mn-cs"/>
              </a:rPr>
              <a:t>et</a:t>
            </a:r>
            <a:r>
              <a:rPr kumimoji="0" lang="fr-FR" sz="1600" b="1" i="0" u="none" strike="noStrike" kern="1200" cap="none" spc="0" normalizeH="0" baseline="0" noProof="0" dirty="0">
                <a:ln>
                  <a:noFill/>
                </a:ln>
                <a:solidFill>
                  <a:srgbClr val="009CDD"/>
                </a:solidFill>
                <a:effectLst/>
                <a:uLnTx/>
                <a:uFillTx/>
                <a:latin typeface="Arial"/>
                <a:cs typeface="+mn-cs"/>
              </a:rPr>
              <a:t> </a:t>
            </a:r>
            <a:r>
              <a:rPr lang="fr-FR" sz="1600" b="1" dirty="0">
                <a:solidFill>
                  <a:srgbClr val="009CDD"/>
                </a:solidFill>
                <a:latin typeface="Arial"/>
              </a:rPr>
              <a:t>d</a:t>
            </a:r>
            <a:r>
              <a:rPr kumimoji="0" lang="fr-FR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9CDD"/>
                </a:solidFill>
                <a:effectLst/>
                <a:uLnTx/>
                <a:uFillTx/>
                <a:latin typeface="Arial"/>
                <a:cs typeface="+mn-cs"/>
              </a:rPr>
              <a:t>éveloppement</a:t>
            </a:r>
            <a:r>
              <a:rPr kumimoji="0" lang="fr-FR" sz="1600" b="1" i="0" u="none" strike="noStrike" kern="1200" cap="none" spc="0" normalizeH="0" baseline="0" noProof="0" dirty="0">
                <a:ln>
                  <a:noFill/>
                </a:ln>
                <a:solidFill>
                  <a:srgbClr val="009CDD"/>
                </a:solidFill>
                <a:effectLst/>
                <a:uLnTx/>
                <a:uFillTx/>
                <a:latin typeface="Arial"/>
                <a:cs typeface="+mn-cs"/>
              </a:rPr>
              <a:t> personnel 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009CDD"/>
                </a:solidFill>
                <a:effectLst/>
                <a:uLnTx/>
                <a:uFillTx/>
                <a:latin typeface="Arial"/>
                <a:cs typeface="+mn-cs"/>
              </a:rPr>
              <a:t>: interculturalité, langues, autonomie, résistance au stress, flexibilité, esprit d’équipe</a:t>
            </a:r>
          </a:p>
          <a:p>
            <a:pPr marL="0" marR="0" lvl="0" indent="0" algn="ctr" defTabSz="8001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fr-FR" sz="1600" b="0" i="0" u="none" strike="noStrike" kern="1200" cap="none" spc="0" normalizeH="0" baseline="0" noProof="0" dirty="0">
              <a:ln>
                <a:noFill/>
              </a:ln>
              <a:solidFill>
                <a:srgbClr val="009CDD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843BCF13-B539-BE1F-B034-9B1967F4411A}"/>
              </a:ext>
            </a:extLst>
          </p:cNvPr>
          <p:cNvSpPr txBox="1"/>
          <p:nvPr/>
        </p:nvSpPr>
        <p:spPr>
          <a:xfrm>
            <a:off x="7385823" y="4311916"/>
            <a:ext cx="8161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2400" dirty="0"/>
              <a:t>💡</a:t>
            </a:r>
          </a:p>
        </p:txBody>
      </p:sp>
      <p:grpSp>
        <p:nvGrpSpPr>
          <p:cNvPr id="23" name="Gruppieren 22">
            <a:extLst>
              <a:ext uri="{FF2B5EF4-FFF2-40B4-BE49-F238E27FC236}">
                <a16:creationId xmlns:a16="http://schemas.microsoft.com/office/drawing/2014/main" id="{CCD03733-B06B-3EE1-C0E9-6E4E3438CBEE}"/>
              </a:ext>
            </a:extLst>
          </p:cNvPr>
          <p:cNvGrpSpPr/>
          <p:nvPr/>
        </p:nvGrpSpPr>
        <p:grpSpPr>
          <a:xfrm>
            <a:off x="-370795" y="885258"/>
            <a:ext cx="11949835" cy="5786245"/>
            <a:chOff x="982440" y="801755"/>
            <a:chExt cx="11949835" cy="5786245"/>
          </a:xfrm>
        </p:grpSpPr>
        <p:sp>
          <p:nvSpPr>
            <p:cNvPr id="27" name="Wolke 26">
              <a:extLst>
                <a:ext uri="{FF2B5EF4-FFF2-40B4-BE49-F238E27FC236}">
                  <a16:creationId xmlns:a16="http://schemas.microsoft.com/office/drawing/2014/main" id="{DB087EEA-9B51-2592-2B26-41FD530B7158}"/>
                </a:ext>
              </a:extLst>
            </p:cNvPr>
            <p:cNvSpPr/>
            <p:nvPr/>
          </p:nvSpPr>
          <p:spPr>
            <a:xfrm>
              <a:off x="7946938" y="1015599"/>
              <a:ext cx="3658229" cy="2266983"/>
            </a:xfrm>
            <a:prstGeom prst="cloud">
              <a:avLst/>
            </a:prstGeom>
            <a:solidFill>
              <a:schemeClr val="accent2">
                <a:lumMod val="20000"/>
                <a:lumOff val="80000"/>
                <a:alpha val="50000"/>
              </a:schemeClr>
            </a:solidFill>
            <a:ln w="28575">
              <a:solidFill>
                <a:schemeClr val="accent2"/>
              </a:solidFill>
            </a:ln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3996" tIns="153996" rIns="153996" bIns="153996" numCol="1" spcCol="1270" anchor="ctr" anchorCtr="0">
              <a:noAutofit/>
            </a:bodyPr>
            <a:lstStyle/>
            <a:p>
              <a:pPr marL="0" marR="0" lvl="0" indent="0" algn="ctr" defTabSz="8001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r-F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Arial"/>
                  <a:cs typeface="+mn-cs"/>
                </a:rPr>
                <a:t>Expériences interculturelles </a:t>
              </a:r>
              <a:r>
                <a:rPr kumimoji="0" lang="de-DE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Arial"/>
                  <a:cs typeface="+mn-cs"/>
                </a:rPr>
                <a:t> </a:t>
              </a:r>
            </a:p>
            <a:p>
              <a:pPr marL="0" marR="0" lvl="0" indent="0" algn="ctr" defTabSz="8001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r-FR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9CDD"/>
                  </a:solidFill>
                  <a:effectLst/>
                  <a:uLnTx/>
                  <a:uFillTx/>
                  <a:latin typeface="Arial"/>
                  <a:cs typeface="+mn-cs"/>
                </a:rPr>
                <a:t>Découvrir de nouvelles cultures et créer des liens sociaux durables</a:t>
              </a:r>
            </a:p>
          </p:txBody>
        </p:sp>
        <p:sp>
          <p:nvSpPr>
            <p:cNvPr id="33" name="Wolke 32">
              <a:extLst>
                <a:ext uri="{FF2B5EF4-FFF2-40B4-BE49-F238E27FC236}">
                  <a16:creationId xmlns:a16="http://schemas.microsoft.com/office/drawing/2014/main" id="{94FB2617-408B-5614-B854-B9B848002D4A}"/>
                </a:ext>
              </a:extLst>
            </p:cNvPr>
            <p:cNvSpPr/>
            <p:nvPr/>
          </p:nvSpPr>
          <p:spPr>
            <a:xfrm>
              <a:off x="2228943" y="1318630"/>
              <a:ext cx="4955223" cy="2821169"/>
            </a:xfrm>
            <a:prstGeom prst="cloud">
              <a:avLst/>
            </a:prstGeom>
            <a:solidFill>
              <a:schemeClr val="accent2">
                <a:lumMod val="20000"/>
                <a:lumOff val="80000"/>
                <a:alpha val="50000"/>
              </a:schemeClr>
            </a:solidFill>
            <a:ln w="28575">
              <a:solidFill>
                <a:schemeClr val="accent2"/>
              </a:solidFill>
            </a:ln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0561" tIns="140561" rIns="140561" bIns="140561" numCol="1" spcCol="1270" anchor="ctr" anchorCtr="0">
              <a:noAutofit/>
            </a:bodyPr>
            <a:lstStyle/>
            <a:p>
              <a:pPr marL="0" marR="0" lvl="0" indent="0" algn="ctr" defTabSz="8001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r-F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Arial"/>
                  <a:cs typeface="+mn-cs"/>
                </a:rPr>
                <a:t>1 année</a:t>
              </a:r>
              <a:r>
                <a:rPr kumimoji="0" lang="de-DE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Arial"/>
                  <a:cs typeface="+mn-cs"/>
                </a:rPr>
                <a:t> </a:t>
              </a:r>
            </a:p>
            <a:p>
              <a:pPr marL="0" marR="0" lvl="0" indent="0" algn="ctr" defTabSz="8001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r-FR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9CDD"/>
                  </a:solidFill>
                  <a:effectLst/>
                  <a:uLnTx/>
                  <a:uFillTx/>
                  <a:latin typeface="Arial"/>
                  <a:cs typeface="+mn-cs"/>
                </a:rPr>
                <a:t>Au minimum passée à l’étranger</a:t>
              </a:r>
            </a:p>
          </p:txBody>
        </p:sp>
        <p:sp>
          <p:nvSpPr>
            <p:cNvPr id="24" name="Rechteck 23">
              <a:extLst>
                <a:ext uri="{FF2B5EF4-FFF2-40B4-BE49-F238E27FC236}">
                  <a16:creationId xmlns:a16="http://schemas.microsoft.com/office/drawing/2014/main" id="{FB67351E-FF97-0832-C9DF-2CFD9B798801}"/>
                </a:ext>
              </a:extLst>
            </p:cNvPr>
            <p:cNvSpPr/>
            <p:nvPr/>
          </p:nvSpPr>
          <p:spPr>
            <a:xfrm>
              <a:off x="982440" y="964440"/>
              <a:ext cx="11206440" cy="5623560"/>
            </a:xfrm>
            <a:prstGeom prst="rect">
              <a:avLst/>
            </a:prstGeom>
            <a:ln w="38100"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+mn-cs"/>
              </a:endParaRPr>
            </a:p>
          </p:txBody>
        </p:sp>
        <p:sp>
          <p:nvSpPr>
            <p:cNvPr id="31" name="Wolke 30">
              <a:extLst>
                <a:ext uri="{FF2B5EF4-FFF2-40B4-BE49-F238E27FC236}">
                  <a16:creationId xmlns:a16="http://schemas.microsoft.com/office/drawing/2014/main" id="{B3B362F7-EFDC-4F78-5EBA-503CA1AFAECA}"/>
                </a:ext>
              </a:extLst>
            </p:cNvPr>
            <p:cNvSpPr/>
            <p:nvPr/>
          </p:nvSpPr>
          <p:spPr>
            <a:xfrm>
              <a:off x="1675416" y="3346818"/>
              <a:ext cx="4534947" cy="2481015"/>
            </a:xfrm>
            <a:prstGeom prst="cloud">
              <a:avLst/>
            </a:prstGeom>
            <a:solidFill>
              <a:schemeClr val="accent4">
                <a:lumMod val="20000"/>
                <a:lumOff val="80000"/>
                <a:alpha val="95000"/>
              </a:schemeClr>
            </a:solidFill>
            <a:ln w="28575">
              <a:solidFill>
                <a:schemeClr val="accent1"/>
              </a:solidFill>
            </a:ln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61546" tIns="161546" rIns="161546" bIns="161546" numCol="1" spcCol="1270" anchor="ctr" anchorCtr="0">
              <a:noAutofit/>
            </a:bodyPr>
            <a:lstStyle/>
            <a:p>
              <a:pPr marL="0" marR="0" lvl="0" indent="0" algn="ctr" defTabSz="8001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r-F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Arial"/>
                  <a:cs typeface="+mn-cs"/>
                </a:rPr>
                <a:t>Encadrement</a:t>
              </a:r>
              <a:endPara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/>
                <a:cs typeface="+mn-cs"/>
              </a:endParaRPr>
            </a:p>
            <a:p>
              <a:pPr marL="0" marR="0" lvl="0" indent="0" algn="ctr" defTabSz="8001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r-FR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9CDD"/>
                  </a:solidFill>
                  <a:effectLst/>
                  <a:uLnTx/>
                  <a:uFillTx/>
                  <a:latin typeface="Arial"/>
                  <a:cs typeface="+mn-cs"/>
                </a:rPr>
                <a:t>Préparation ciblée et </a:t>
              </a:r>
              <a:r>
                <a:rPr kumimoji="0" lang="fr-FR" sz="16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009CDD"/>
                  </a:solidFill>
                  <a:effectLst/>
                  <a:uLnTx/>
                  <a:uFillTx/>
                  <a:latin typeface="Arial"/>
                  <a:cs typeface="+mn-cs"/>
                </a:rPr>
                <a:t>interlocuteur·trices</a:t>
              </a:r>
              <a:r>
                <a:rPr kumimoji="0" lang="fr-FR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9CDD"/>
                  </a:solidFill>
                  <a:effectLst/>
                  <a:uLnTx/>
                  <a:uFillTx/>
                  <a:latin typeface="Arial"/>
                  <a:cs typeface="+mn-cs"/>
                </a:rPr>
                <a:t> </a:t>
              </a:r>
              <a:r>
                <a:rPr kumimoji="0" lang="fr-FR" sz="16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009CDD"/>
                  </a:solidFill>
                  <a:effectLst/>
                  <a:uLnTx/>
                  <a:uFillTx/>
                  <a:latin typeface="Arial"/>
                  <a:cs typeface="+mn-cs"/>
                </a:rPr>
                <a:t>personnel·les</a:t>
              </a:r>
              <a:r>
                <a:rPr kumimoji="0" lang="fr-FR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9CDD"/>
                  </a:solidFill>
                  <a:effectLst/>
                  <a:uLnTx/>
                  <a:uFillTx/>
                  <a:latin typeface="Arial"/>
                  <a:cs typeface="+mn-cs"/>
                </a:rPr>
                <a:t> dans les deux pays</a:t>
              </a:r>
            </a:p>
          </p:txBody>
        </p:sp>
        <p:sp>
          <p:nvSpPr>
            <p:cNvPr id="25" name="Wolke 24">
              <a:extLst>
                <a:ext uri="{FF2B5EF4-FFF2-40B4-BE49-F238E27FC236}">
                  <a16:creationId xmlns:a16="http://schemas.microsoft.com/office/drawing/2014/main" id="{CE9AD878-D5A4-A20F-AC3B-54912CAA0338}"/>
                </a:ext>
              </a:extLst>
            </p:cNvPr>
            <p:cNvSpPr/>
            <p:nvPr/>
          </p:nvSpPr>
          <p:spPr>
            <a:xfrm>
              <a:off x="5725233" y="801755"/>
              <a:ext cx="2741891" cy="2098397"/>
            </a:xfrm>
            <a:prstGeom prst="cloud">
              <a:avLst/>
            </a:prstGeom>
            <a:solidFill>
              <a:schemeClr val="accent4">
                <a:lumMod val="20000"/>
                <a:lumOff val="80000"/>
                <a:alpha val="95000"/>
              </a:schemeClr>
            </a:solidFill>
            <a:ln w="28575">
              <a:solidFill>
                <a:schemeClr val="accent1"/>
              </a:solidFill>
            </a:ln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rgbClr r="0" g="0" b="0"/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7424" tIns="137424" rIns="137424" bIns="137424" numCol="1" spcCol="1270" anchor="ctr" anchorCtr="0">
              <a:noAutofit/>
            </a:bodyPr>
            <a:lstStyle/>
            <a:p>
              <a:pPr marL="0" marR="0" lvl="0" indent="0" algn="ctr" defTabSz="8001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Arial"/>
                  <a:cs typeface="+mn-cs"/>
                </a:rPr>
                <a:t>350 €</a:t>
              </a:r>
            </a:p>
            <a:p>
              <a:pPr marL="0" marR="0" lvl="0" indent="0" algn="ctr" defTabSz="8001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r-FR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9CDD"/>
                  </a:solidFill>
                  <a:effectLst/>
                  <a:uLnTx/>
                  <a:uFillTx/>
                  <a:latin typeface="Arial"/>
                  <a:cs typeface="+mn-cs"/>
                </a:rPr>
                <a:t>Soutien financier mensuel durant l’année à l’étranger</a:t>
              </a:r>
            </a:p>
          </p:txBody>
        </p:sp>
        <p:sp>
          <p:nvSpPr>
            <p:cNvPr id="29" name="Wolke 28">
              <a:extLst>
                <a:ext uri="{FF2B5EF4-FFF2-40B4-BE49-F238E27FC236}">
                  <a16:creationId xmlns:a16="http://schemas.microsoft.com/office/drawing/2014/main" id="{5FC85372-1DCB-447D-4380-69E7BDED3E4E}"/>
                </a:ext>
              </a:extLst>
            </p:cNvPr>
            <p:cNvSpPr/>
            <p:nvPr/>
          </p:nvSpPr>
          <p:spPr>
            <a:xfrm>
              <a:off x="9560620" y="2705623"/>
              <a:ext cx="3371655" cy="2133581"/>
            </a:xfrm>
            <a:prstGeom prst="cloud">
              <a:avLst/>
            </a:prstGeom>
            <a:solidFill>
              <a:schemeClr val="accent4">
                <a:lumMod val="20000"/>
                <a:lumOff val="80000"/>
                <a:alpha val="95000"/>
              </a:schemeClr>
            </a:solidFill>
            <a:ln w="28575">
              <a:solidFill>
                <a:schemeClr val="accent1"/>
              </a:solidFill>
            </a:ln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0685" tIns="140685" rIns="140685" bIns="140685" numCol="1" spcCol="1270" anchor="ctr" anchorCtr="0">
              <a:noAutofit/>
            </a:bodyPr>
            <a:lstStyle/>
            <a:p>
              <a:pPr marL="0" marR="0" lvl="0" indent="0" algn="ctr" defTabSz="8001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Arial"/>
                  <a:cs typeface="+mn-cs"/>
                </a:rPr>
                <a:t>Top Organisation</a:t>
              </a:r>
            </a:p>
            <a:p>
              <a:pPr marL="0" marR="0" lvl="0" indent="0" algn="ctr" defTabSz="8001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r-FR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9CDD"/>
                  </a:solidFill>
                  <a:effectLst/>
                  <a:uLnTx/>
                  <a:uFillTx/>
                  <a:latin typeface="Arial"/>
                  <a:cs typeface="+mn-cs"/>
                </a:rPr>
                <a:t>Pas d’allongement de la durée d’études</a:t>
              </a:r>
            </a:p>
          </p:txBody>
        </p:sp>
      </p:grpSp>
      <p:sp>
        <p:nvSpPr>
          <p:cNvPr id="3" name="Rechteck 2">
            <a:extLst>
              <a:ext uri="{FF2B5EF4-FFF2-40B4-BE49-F238E27FC236}">
                <a16:creationId xmlns:a16="http://schemas.microsoft.com/office/drawing/2014/main" id="{775F8146-E27E-7970-3093-C7E662E68180}"/>
              </a:ext>
            </a:extLst>
          </p:cNvPr>
          <p:cNvSpPr/>
          <p:nvPr/>
        </p:nvSpPr>
        <p:spPr>
          <a:xfrm rot="605843">
            <a:off x="5748564" y="996029"/>
            <a:ext cx="953202" cy="4705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+mn-cs"/>
              </a:rPr>
              <a:t>✅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B1DE2402-43CF-27EB-FA17-B4EC7682DF1C}"/>
              </a:ext>
            </a:extLst>
          </p:cNvPr>
          <p:cNvSpPr/>
          <p:nvPr/>
        </p:nvSpPr>
        <p:spPr>
          <a:xfrm rot="20790141">
            <a:off x="1792892" y="2130524"/>
            <a:ext cx="639617" cy="3756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+mn-cs"/>
              </a:rPr>
              <a:t>🧳</a:t>
            </a:r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F8677F68-095F-9D40-86A9-268FF3BD5A06}"/>
              </a:ext>
            </a:extLst>
          </p:cNvPr>
          <p:cNvSpPr/>
          <p:nvPr/>
        </p:nvSpPr>
        <p:spPr>
          <a:xfrm rot="20818912">
            <a:off x="7013153" y="1398750"/>
            <a:ext cx="717702" cy="3374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+mn-cs"/>
              </a:rPr>
              <a:t>🥨</a:t>
            </a: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91E046A7-9EBB-7941-0E94-0DBD66C0BC1B}"/>
              </a:ext>
            </a:extLst>
          </p:cNvPr>
          <p:cNvSpPr/>
          <p:nvPr/>
        </p:nvSpPr>
        <p:spPr>
          <a:xfrm rot="21149301">
            <a:off x="3356831" y="3722629"/>
            <a:ext cx="622935" cy="4138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+mn-cs"/>
              </a:rPr>
              <a:t>👍</a:t>
            </a:r>
          </a:p>
        </p:txBody>
      </p:sp>
      <p:sp>
        <p:nvSpPr>
          <p:cNvPr id="36" name="Rechteck 35">
            <a:extLst>
              <a:ext uri="{FF2B5EF4-FFF2-40B4-BE49-F238E27FC236}">
                <a16:creationId xmlns:a16="http://schemas.microsoft.com/office/drawing/2014/main" id="{29BC2D26-206C-8CDA-C416-DDF6D2ED7F53}"/>
              </a:ext>
            </a:extLst>
          </p:cNvPr>
          <p:cNvSpPr/>
          <p:nvPr/>
        </p:nvSpPr>
        <p:spPr>
          <a:xfrm rot="640627">
            <a:off x="9063049" y="1347102"/>
            <a:ext cx="655535" cy="3374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+mn-cs"/>
              </a:rPr>
              <a:t>🥖</a:t>
            </a:r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6BDDEE8B-0CCB-26CD-C478-B455B517C826}"/>
              </a:ext>
            </a:extLst>
          </p:cNvPr>
          <p:cNvSpPr/>
          <p:nvPr/>
        </p:nvSpPr>
        <p:spPr>
          <a:xfrm rot="1601257">
            <a:off x="9538306" y="4095360"/>
            <a:ext cx="758766" cy="5364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+mn-cs"/>
              </a:rPr>
              <a:t>⏱️</a:t>
            </a:r>
          </a:p>
        </p:txBody>
      </p:sp>
      <p:sp>
        <p:nvSpPr>
          <p:cNvPr id="7" name="Foliennummernplatzhalter 9">
            <a:extLst>
              <a:ext uri="{FF2B5EF4-FFF2-40B4-BE49-F238E27FC236}">
                <a16:creationId xmlns:a16="http://schemas.microsoft.com/office/drawing/2014/main" id="{91F6FE90-17E2-8650-F414-45CFFA8A1015}"/>
              </a:ext>
            </a:extLst>
          </p:cNvPr>
          <p:cNvSpPr/>
          <p:nvPr/>
        </p:nvSpPr>
        <p:spPr>
          <a:xfrm>
            <a:off x="8737560" y="6356520"/>
            <a:ext cx="2842560" cy="362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r" defTabSz="914400">
              <a:lnSpc>
                <a:spcPct val="100000"/>
              </a:lnSpc>
            </a:pPr>
            <a:fld id="{7B8C7995-AC44-444E-9AA8-30B9E50BE1DD}" type="slidenum">
              <a:rPr lang="de-DE" sz="1000" b="0" strike="noStrike" spc="-1">
                <a:solidFill>
                  <a:schemeClr val="accent1"/>
                </a:solidFill>
                <a:latin typeface="Arial"/>
                <a:ea typeface="Arial Unicode MS"/>
              </a:rPr>
              <a:t>9</a:t>
            </a:fld>
            <a:endParaRPr lang="de-DE" sz="1000" b="0" strike="noStrike" spc="-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" name="PlaceHolder 1">
            <a:extLst>
              <a:ext uri="{FF2B5EF4-FFF2-40B4-BE49-F238E27FC236}">
                <a16:creationId xmlns:a16="http://schemas.microsoft.com/office/drawing/2014/main" id="{EEC08A93-B938-AEBA-AF14-2123B3FB7E8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59524" y="338740"/>
            <a:ext cx="8684476" cy="343777"/>
          </a:xfrm>
          <a:prstGeom prst="rect">
            <a:avLst/>
          </a:prstGeom>
          <a:noFill/>
          <a:ln w="0">
            <a:noFill/>
          </a:ln>
        </p:spPr>
        <p:txBody>
          <a:bodyPr lIns="0" tIns="45720" rIns="0" bIns="45720" anchor="t">
            <a:noAutofit/>
          </a:bodyPr>
          <a:lstStyle/>
          <a:p>
            <a:pPr indent="0" defTabSz="914400">
              <a:lnSpc>
                <a:spcPct val="8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2000" b="1" strike="noStrike" spc="-1" dirty="0">
                <a:solidFill>
                  <a:schemeClr val="accent1"/>
                </a:solidFill>
                <a:latin typeface="Arial"/>
                <a:ea typeface="Arial Unicode MS"/>
              </a:rPr>
              <a:t>Les atouts d’un cursus intégré UFA</a:t>
            </a:r>
          </a:p>
        </p:txBody>
      </p:sp>
    </p:spTree>
    <p:extLst>
      <p:ext uri="{BB962C8B-B14F-4D97-AF65-F5344CB8AC3E}">
        <p14:creationId xmlns:p14="http://schemas.microsoft.com/office/powerpoint/2010/main" val="153177637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PlaceHolder 1"/>
          <p:cNvSpPr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lIns="0" tIns="45720" rIns="0" bIns="45720" anchor="t">
            <a:noAutofit/>
          </a:bodyPr>
          <a:lstStyle/>
          <a:p>
            <a:pPr indent="0" defTabSz="914400">
              <a:lnSpc>
                <a:spcPct val="8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de-DE" sz="2000" b="1" strike="noStrike" spc="-1" dirty="0">
                <a:solidFill>
                  <a:schemeClr val="accent1"/>
                </a:solidFill>
                <a:latin typeface="Arial"/>
                <a:ea typeface="Arial Unicode MS"/>
              </a:rPr>
              <a:t>Que </a:t>
            </a:r>
            <a:r>
              <a:rPr lang="de-DE" sz="2000" b="1" strike="noStrike" spc="-1" dirty="0" err="1">
                <a:solidFill>
                  <a:schemeClr val="accent1"/>
                </a:solidFill>
                <a:latin typeface="Arial"/>
                <a:ea typeface="Arial Unicode MS"/>
              </a:rPr>
              <a:t>propose</a:t>
            </a:r>
            <a:r>
              <a:rPr lang="de-DE" sz="2000" b="1" strike="noStrike" spc="-1" dirty="0">
                <a:solidFill>
                  <a:schemeClr val="accent1"/>
                </a:solidFill>
                <a:latin typeface="Arial"/>
                <a:ea typeface="Arial Unicode MS"/>
              </a:rPr>
              <a:t> </a:t>
            </a:r>
            <a:r>
              <a:rPr lang="de-DE" sz="2000" b="1" strike="noStrike" spc="-1" dirty="0" err="1">
                <a:solidFill>
                  <a:schemeClr val="accent1"/>
                </a:solidFill>
                <a:latin typeface="Arial"/>
                <a:ea typeface="Arial Unicode MS"/>
              </a:rPr>
              <a:t>encore</a:t>
            </a:r>
            <a:r>
              <a:rPr lang="de-DE" sz="2000" b="1" strike="noStrike" spc="-1" dirty="0">
                <a:solidFill>
                  <a:schemeClr val="accent1"/>
                </a:solidFill>
                <a:latin typeface="Arial"/>
                <a:ea typeface="Arial Unicode MS"/>
              </a:rPr>
              <a:t> </a:t>
            </a:r>
            <a:r>
              <a:rPr lang="de-DE" sz="2000" b="1" strike="noStrike" spc="-1" dirty="0" err="1">
                <a:solidFill>
                  <a:schemeClr val="accent1"/>
                </a:solidFill>
                <a:latin typeface="Arial"/>
                <a:ea typeface="Arial Unicode MS"/>
              </a:rPr>
              <a:t>l’UFA</a:t>
            </a:r>
            <a:r>
              <a:rPr lang="de-DE" sz="2000" b="1" strike="noStrike" spc="-1" dirty="0">
                <a:solidFill>
                  <a:schemeClr val="accent1"/>
                </a:solidFill>
                <a:latin typeface="Arial"/>
                <a:ea typeface="Arial Unicode MS"/>
              </a:rPr>
              <a:t> ?</a:t>
            </a:r>
            <a:endParaRPr lang="en-US" sz="2000" b="0" strike="noStrike" spc="-1" dirty="0">
              <a:solidFill>
                <a:schemeClr val="dk1">
                  <a:lumMod val="75000"/>
                  <a:lumOff val="25000"/>
                </a:schemeClr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F7C1E22-FCFA-4599-B98C-2DD8DA8A7E5A}" type="slidenum">
              <a:rPr/>
              <a:t>10</a:t>
            </a:fld>
            <a:endParaRPr/>
          </a:p>
        </p:txBody>
      </p:sp>
      <p:sp>
        <p:nvSpPr>
          <p:cNvPr id="228" name="Textplatzhalter 2"/>
          <p:cNvSpPr/>
          <p:nvPr/>
        </p:nvSpPr>
        <p:spPr>
          <a:xfrm>
            <a:off x="1508040" y="2815200"/>
            <a:ext cx="5736960" cy="310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rIns="0" anchor="t">
            <a:spAutoFit/>
          </a:bodyPr>
          <a:lstStyle/>
          <a:p>
            <a:pPr defTabSz="914400">
              <a:lnSpc>
                <a:spcPct val="8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de-DE" sz="1800" b="1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Relations </a:t>
            </a:r>
            <a:r>
              <a:rPr lang="de-DE" sz="1800" b="1" strike="noStrike" spc="-1" dirty="0" err="1">
                <a:solidFill>
                  <a:srgbClr val="009CDD"/>
                </a:solidFill>
                <a:latin typeface="Arial"/>
                <a:ea typeface="Arial Unicode MS"/>
              </a:rPr>
              <a:t>entreprises</a:t>
            </a:r>
            <a:endParaRPr lang="de-DE" sz="1800" b="0" strike="noStrike" spc="-1" dirty="0">
              <a:solidFill>
                <a:srgbClr val="009CDD"/>
              </a:solidFill>
              <a:latin typeface="Arial"/>
            </a:endParaRPr>
          </a:p>
        </p:txBody>
      </p:sp>
      <p:sp>
        <p:nvSpPr>
          <p:cNvPr id="229" name="Textplatzhalter 2"/>
          <p:cNvSpPr/>
          <p:nvPr/>
        </p:nvSpPr>
        <p:spPr>
          <a:xfrm>
            <a:off x="1508040" y="4013460"/>
            <a:ext cx="5736960" cy="310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rIns="0" anchor="t">
            <a:spAutoFit/>
          </a:bodyPr>
          <a:lstStyle/>
          <a:p>
            <a:pPr defTabSz="914400">
              <a:lnSpc>
                <a:spcPct val="8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de-DE" sz="1800" b="1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Prix </a:t>
            </a:r>
            <a:r>
              <a:rPr lang="de-DE" sz="1800" b="1" strike="noStrike" spc="-1" dirty="0" err="1">
                <a:solidFill>
                  <a:srgbClr val="009CDD"/>
                </a:solidFill>
                <a:latin typeface="Arial"/>
                <a:ea typeface="Arial Unicode MS"/>
              </a:rPr>
              <a:t>d’Excellence</a:t>
            </a:r>
            <a:endParaRPr lang="de-DE" sz="1800" b="0" strike="noStrike" spc="-1" dirty="0">
              <a:solidFill>
                <a:srgbClr val="009CDD"/>
              </a:solidFill>
              <a:latin typeface="Arial"/>
            </a:endParaRPr>
          </a:p>
        </p:txBody>
      </p:sp>
      <p:sp>
        <p:nvSpPr>
          <p:cNvPr id="230" name="Textplatzhalter 2"/>
          <p:cNvSpPr/>
          <p:nvPr/>
        </p:nvSpPr>
        <p:spPr>
          <a:xfrm>
            <a:off x="1508040" y="5300640"/>
            <a:ext cx="5736960" cy="310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rIns="0" anchor="t">
            <a:spAutoFit/>
          </a:bodyPr>
          <a:lstStyle/>
          <a:p>
            <a:pPr defTabSz="914400">
              <a:lnSpc>
                <a:spcPct val="8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de-DE" sz="1800" b="1" strike="noStrike" spc="-1" dirty="0" err="1">
                <a:solidFill>
                  <a:srgbClr val="009CDD"/>
                </a:solidFill>
                <a:latin typeface="Arial"/>
                <a:ea typeface="Arial Unicode MS"/>
              </a:rPr>
              <a:t>Réseaux</a:t>
            </a:r>
            <a:r>
              <a:rPr lang="de-DE" sz="1800" b="1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 de </a:t>
            </a:r>
            <a:r>
              <a:rPr lang="de-DE" sz="1800" b="1" strike="noStrike" spc="-1" dirty="0" err="1">
                <a:solidFill>
                  <a:srgbClr val="009CDD"/>
                </a:solidFill>
                <a:latin typeface="Arial"/>
                <a:ea typeface="Arial Unicode MS"/>
              </a:rPr>
              <a:t>diplômés</a:t>
            </a:r>
            <a:endParaRPr lang="de-DE" sz="1800" b="0" strike="noStrike" spc="-1" dirty="0">
              <a:solidFill>
                <a:srgbClr val="009CDD"/>
              </a:solidFill>
              <a:latin typeface="Arial"/>
            </a:endParaRPr>
          </a:p>
        </p:txBody>
      </p:sp>
      <p:pic>
        <p:nvPicPr>
          <p:cNvPr id="231" name="Grafik 11"/>
          <p:cNvPicPr/>
          <p:nvPr/>
        </p:nvPicPr>
        <p:blipFill>
          <a:blip r:embed="rId2"/>
          <a:stretch/>
        </p:blipFill>
        <p:spPr>
          <a:xfrm>
            <a:off x="457920" y="1405800"/>
            <a:ext cx="704160" cy="704160"/>
          </a:xfrm>
          <a:prstGeom prst="rect">
            <a:avLst/>
          </a:prstGeom>
          <a:ln w="0">
            <a:noFill/>
          </a:ln>
        </p:spPr>
      </p:pic>
      <p:pic>
        <p:nvPicPr>
          <p:cNvPr id="232" name="Grafik 12"/>
          <p:cNvPicPr/>
          <p:nvPr/>
        </p:nvPicPr>
        <p:blipFill>
          <a:blip r:embed="rId3"/>
          <a:stretch/>
        </p:blipFill>
        <p:spPr>
          <a:xfrm>
            <a:off x="457200" y="2624760"/>
            <a:ext cx="691560" cy="691560"/>
          </a:xfrm>
          <a:prstGeom prst="rect">
            <a:avLst/>
          </a:prstGeom>
          <a:ln w="0">
            <a:noFill/>
          </a:ln>
        </p:spPr>
      </p:pic>
      <p:pic>
        <p:nvPicPr>
          <p:cNvPr id="233" name="Grafik 15"/>
          <p:cNvPicPr/>
          <p:nvPr/>
        </p:nvPicPr>
        <p:blipFill>
          <a:blip r:embed="rId4"/>
          <a:stretch/>
        </p:blipFill>
        <p:spPr>
          <a:xfrm>
            <a:off x="457200" y="3815280"/>
            <a:ext cx="707040" cy="707040"/>
          </a:xfrm>
          <a:prstGeom prst="rect">
            <a:avLst/>
          </a:prstGeom>
          <a:ln w="0">
            <a:noFill/>
          </a:ln>
        </p:spPr>
      </p:pic>
      <p:pic>
        <p:nvPicPr>
          <p:cNvPr id="234" name="Grafik 18"/>
          <p:cNvPicPr/>
          <p:nvPr/>
        </p:nvPicPr>
        <p:blipFill>
          <a:blip r:embed="rId5"/>
          <a:stretch/>
        </p:blipFill>
        <p:spPr>
          <a:xfrm>
            <a:off x="459360" y="5104440"/>
            <a:ext cx="703080" cy="703080"/>
          </a:xfrm>
          <a:prstGeom prst="rect">
            <a:avLst/>
          </a:prstGeom>
          <a:ln w="0">
            <a:noFill/>
          </a:ln>
        </p:spPr>
      </p:pic>
      <p:sp>
        <p:nvSpPr>
          <p:cNvPr id="5" name="Textplatzhalter 2">
            <a:extLst>
              <a:ext uri="{FF2B5EF4-FFF2-40B4-BE49-F238E27FC236}">
                <a16:creationId xmlns:a16="http://schemas.microsoft.com/office/drawing/2014/main" id="{19C05A10-F1DE-967B-88D1-F5DC4676F8D7}"/>
              </a:ext>
            </a:extLst>
          </p:cNvPr>
          <p:cNvSpPr/>
          <p:nvPr/>
        </p:nvSpPr>
        <p:spPr>
          <a:xfrm>
            <a:off x="1508040" y="1600914"/>
            <a:ext cx="5736960" cy="31393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rIns="0" anchor="t">
            <a:spAutoFit/>
          </a:bodyPr>
          <a:lstStyle/>
          <a:p>
            <a:pPr defTabSz="914400">
              <a:lnSpc>
                <a:spcPct val="8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de-DE" sz="1800" b="1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Ateliers </a:t>
            </a:r>
            <a:r>
              <a:rPr lang="de-DE" sz="1800" b="1" strike="noStrike" spc="-1" dirty="0" err="1">
                <a:solidFill>
                  <a:srgbClr val="009CDD"/>
                </a:solidFill>
                <a:latin typeface="Arial"/>
                <a:ea typeface="Arial Unicode MS"/>
              </a:rPr>
              <a:t>interculturels</a:t>
            </a:r>
            <a:endParaRPr lang="de-DE" sz="1800" b="1" strike="noStrike" spc="-1" dirty="0">
              <a:solidFill>
                <a:srgbClr val="009CDD"/>
              </a:solidFill>
              <a:latin typeface="Arial"/>
              <a:ea typeface="Arial Unicode MS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PlaceHolder 1"/>
          <p:cNvSpPr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lIns="0" tIns="45720" rIns="0" bIns="45720" anchor="t">
            <a:noAutofit/>
          </a:bodyPr>
          <a:lstStyle/>
          <a:p>
            <a:pPr indent="0" defTabSz="914400">
              <a:lnSpc>
                <a:spcPct val="8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fr-FR" sz="2000" b="1" strike="noStrike" spc="-1" dirty="0">
                <a:solidFill>
                  <a:schemeClr val="accent1"/>
                </a:solidFill>
                <a:latin typeface="Arial"/>
                <a:ea typeface="Arial Unicode MS"/>
              </a:rPr>
              <a:t>Et qu’en pensent les </a:t>
            </a:r>
            <a:r>
              <a:rPr lang="fr-FR" sz="2000" b="1" strike="noStrike" spc="-1" dirty="0" err="1">
                <a:solidFill>
                  <a:schemeClr val="accent1"/>
                </a:solidFill>
                <a:latin typeface="Arial"/>
                <a:ea typeface="Arial Unicode MS"/>
              </a:rPr>
              <a:t>diplômé·es</a:t>
            </a:r>
            <a:r>
              <a:rPr lang="fr-FR" sz="2000" b="1" strike="noStrike" spc="-1" dirty="0">
                <a:solidFill>
                  <a:schemeClr val="accent1"/>
                </a:solidFill>
                <a:latin typeface="Arial"/>
                <a:ea typeface="Arial Unicode MS"/>
              </a:rPr>
              <a:t> de l’UFA ?</a:t>
            </a:r>
            <a:endParaRPr lang="en-US" sz="2000" b="0" strike="noStrike" spc="-1" dirty="0">
              <a:solidFill>
                <a:schemeClr val="dk1">
                  <a:lumMod val="75000"/>
                  <a:lumOff val="25000"/>
                </a:schemeClr>
              </a:solidFill>
              <a:latin typeface="Arial"/>
            </a:endParaRPr>
          </a:p>
        </p:txBody>
      </p:sp>
      <p:sp>
        <p:nvSpPr>
          <p:cNvPr id="236" name="Foliennummernplatzhalter 9"/>
          <p:cNvSpPr/>
          <p:nvPr/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algn="r" defTabSz="914400">
              <a:lnSpc>
                <a:spcPct val="100000"/>
              </a:lnSpc>
            </a:pPr>
            <a:fld id="{A20EF53F-EFC2-4571-A744-2F74D856BDAF}" type="slidenum">
              <a:rPr lang="de-DE" sz="1000" b="0" strike="noStrike" spc="-1">
                <a:solidFill>
                  <a:schemeClr val="accent1"/>
                </a:solidFill>
                <a:latin typeface="Arial"/>
                <a:ea typeface="Arial Unicode MS"/>
              </a:rPr>
              <a:t>11</a:t>
            </a:fld>
            <a:endParaRPr lang="de-DE" sz="1000" b="0" strike="noStrike" spc="-1">
              <a:solidFill>
                <a:srgbClr val="009CDD"/>
              </a:solidFill>
              <a:latin typeface="Arial"/>
            </a:endParaRPr>
          </a:p>
        </p:txBody>
      </p:sp>
      <p:sp>
        <p:nvSpPr>
          <p:cNvPr id="237" name="Textplatzhalter 35"/>
          <p:cNvSpPr/>
          <p:nvPr/>
        </p:nvSpPr>
        <p:spPr>
          <a:xfrm>
            <a:off x="3397320" y="2429280"/>
            <a:ext cx="8062200" cy="555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8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fr-FR" sz="20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des diplômés considèrent leur double diplôme comme un atout dans leur recherche d’emploi.</a:t>
            </a:r>
            <a:endParaRPr lang="de-DE" sz="2000" b="0" strike="noStrike" spc="-1" dirty="0">
              <a:solidFill>
                <a:srgbClr val="009CDD"/>
              </a:solidFill>
              <a:latin typeface="Arial"/>
            </a:endParaRPr>
          </a:p>
        </p:txBody>
      </p:sp>
      <p:sp>
        <p:nvSpPr>
          <p:cNvPr id="239" name="Textplatzhalter 35"/>
          <p:cNvSpPr/>
          <p:nvPr/>
        </p:nvSpPr>
        <p:spPr>
          <a:xfrm>
            <a:off x="3397320" y="3794760"/>
            <a:ext cx="8062200" cy="482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8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fr-FR" sz="20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des diplômés recommanderaient un cursus franco-allemand à de futurs </a:t>
            </a:r>
            <a:r>
              <a:rPr lang="fr-FR" sz="2000" b="0" strike="noStrike" spc="-1" dirty="0" err="1">
                <a:solidFill>
                  <a:srgbClr val="009CDD"/>
                </a:solidFill>
                <a:latin typeface="Arial"/>
                <a:ea typeface="Arial Unicode MS"/>
              </a:rPr>
              <a:t>étudiant·es</a:t>
            </a:r>
            <a:r>
              <a:rPr lang="fr-FR" sz="20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 !</a:t>
            </a:r>
            <a:endParaRPr lang="de-DE" sz="2000" b="0" strike="noStrike" spc="-1" dirty="0">
              <a:solidFill>
                <a:srgbClr val="009CDD"/>
              </a:solidFill>
              <a:latin typeface="Arial"/>
            </a:endParaRPr>
          </a:p>
        </p:txBody>
      </p:sp>
      <p:sp>
        <p:nvSpPr>
          <p:cNvPr id="240" name="Textplatzhalter 35"/>
          <p:cNvSpPr/>
          <p:nvPr/>
        </p:nvSpPr>
        <p:spPr>
          <a:xfrm>
            <a:off x="2611080" y="5718960"/>
            <a:ext cx="8062200" cy="514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8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de-DE" sz="2000" b="0" strike="noStrike" spc="-1" dirty="0" err="1">
                <a:solidFill>
                  <a:srgbClr val="009CDD"/>
                </a:solidFill>
                <a:latin typeface="Arial"/>
                <a:ea typeface="Arial Unicode MS"/>
              </a:rPr>
              <a:t>Meilleures</a:t>
            </a:r>
            <a:r>
              <a:rPr lang="de-DE" sz="20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 </a:t>
            </a:r>
            <a:r>
              <a:rPr lang="de-DE" sz="2000" b="0" strike="noStrike" spc="-1" dirty="0" err="1">
                <a:solidFill>
                  <a:srgbClr val="009CDD"/>
                </a:solidFill>
                <a:latin typeface="Arial"/>
                <a:ea typeface="Arial Unicode MS"/>
              </a:rPr>
              <a:t>opportunités</a:t>
            </a:r>
            <a:r>
              <a:rPr lang="de-DE" sz="20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 de </a:t>
            </a:r>
            <a:r>
              <a:rPr lang="de-DE" sz="2000" b="0" strike="noStrike" spc="-1" dirty="0" err="1">
                <a:solidFill>
                  <a:srgbClr val="009CDD"/>
                </a:solidFill>
                <a:latin typeface="Arial"/>
                <a:ea typeface="Arial Unicode MS"/>
              </a:rPr>
              <a:t>carrière</a:t>
            </a:r>
            <a:r>
              <a:rPr lang="de-DE" sz="20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 </a:t>
            </a:r>
            <a:r>
              <a:rPr lang="de-DE" sz="2000" b="0" strike="noStrike" spc="-1" dirty="0" err="1">
                <a:solidFill>
                  <a:srgbClr val="009CDD"/>
                </a:solidFill>
                <a:latin typeface="Arial"/>
                <a:ea typeface="Arial Unicode MS"/>
              </a:rPr>
              <a:t>sur</a:t>
            </a:r>
            <a:r>
              <a:rPr lang="de-DE" sz="20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 le </a:t>
            </a:r>
            <a:r>
              <a:rPr lang="de-DE" sz="2000" b="0" strike="noStrike" spc="-1" dirty="0" err="1">
                <a:solidFill>
                  <a:srgbClr val="009CDD"/>
                </a:solidFill>
                <a:latin typeface="Arial"/>
                <a:ea typeface="Arial Unicode MS"/>
              </a:rPr>
              <a:t>marché</a:t>
            </a:r>
            <a:r>
              <a:rPr lang="de-DE" sz="20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 du </a:t>
            </a:r>
            <a:r>
              <a:rPr lang="de-DE" sz="2000" b="0" strike="noStrike" spc="-1" dirty="0" err="1">
                <a:solidFill>
                  <a:srgbClr val="009CDD"/>
                </a:solidFill>
                <a:latin typeface="Arial"/>
                <a:ea typeface="Arial Unicode MS"/>
              </a:rPr>
              <a:t>travail</a:t>
            </a:r>
            <a:r>
              <a:rPr lang="de-DE" sz="20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 </a:t>
            </a:r>
            <a:r>
              <a:rPr lang="de-DE" sz="2000" b="0" strike="noStrike" spc="-1" dirty="0" err="1">
                <a:solidFill>
                  <a:srgbClr val="009CDD"/>
                </a:solidFill>
                <a:latin typeface="Arial"/>
                <a:ea typeface="Arial Unicode MS"/>
              </a:rPr>
              <a:t>français</a:t>
            </a:r>
            <a:r>
              <a:rPr lang="de-DE" sz="20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, </a:t>
            </a:r>
            <a:r>
              <a:rPr lang="de-DE" sz="2000" b="0" strike="noStrike" spc="-1" dirty="0" err="1">
                <a:solidFill>
                  <a:srgbClr val="009CDD"/>
                </a:solidFill>
                <a:latin typeface="Arial"/>
                <a:ea typeface="Arial Unicode MS"/>
              </a:rPr>
              <a:t>allemand</a:t>
            </a:r>
            <a:r>
              <a:rPr lang="de-DE" sz="20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 et international !</a:t>
            </a:r>
            <a:endParaRPr lang="de-DE" sz="2000" b="0" strike="noStrike" spc="-1" dirty="0">
              <a:solidFill>
                <a:srgbClr val="009CDD"/>
              </a:solidFill>
              <a:latin typeface="Arial"/>
            </a:endParaRPr>
          </a:p>
        </p:txBody>
      </p:sp>
      <p:sp>
        <p:nvSpPr>
          <p:cNvPr id="241" name="TextBox 6"/>
          <p:cNvSpPr/>
          <p:nvPr/>
        </p:nvSpPr>
        <p:spPr>
          <a:xfrm>
            <a:off x="1115640" y="2340720"/>
            <a:ext cx="1220400" cy="731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0" tIns="0" rIns="0" bIns="0" anchor="t">
            <a:spAutoFit/>
          </a:bodyPr>
          <a:lstStyle/>
          <a:p>
            <a:pPr algn="r" defTabSz="914400">
              <a:lnSpc>
                <a:spcPct val="100000"/>
              </a:lnSpc>
            </a:pPr>
            <a:r>
              <a:rPr lang="en-US" sz="4800" b="1" strike="noStrike" spc="-1">
                <a:solidFill>
                  <a:schemeClr val="accent1"/>
                </a:solidFill>
                <a:latin typeface="Arial"/>
                <a:ea typeface="Arial Unicode MS"/>
              </a:rPr>
              <a:t>72%</a:t>
            </a:r>
            <a:endParaRPr lang="de-DE" sz="4800" b="0" strike="noStrike" spc="-1">
              <a:solidFill>
                <a:srgbClr val="009CDD"/>
              </a:solidFill>
              <a:latin typeface="Arial"/>
            </a:endParaRPr>
          </a:p>
        </p:txBody>
      </p:sp>
      <p:sp>
        <p:nvSpPr>
          <p:cNvPr id="243" name="TextBox 6"/>
          <p:cNvSpPr/>
          <p:nvPr/>
        </p:nvSpPr>
        <p:spPr>
          <a:xfrm>
            <a:off x="1115640" y="3666960"/>
            <a:ext cx="1220400" cy="731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0" tIns="0" rIns="0" bIns="0" anchor="t">
            <a:spAutoFit/>
          </a:bodyPr>
          <a:lstStyle/>
          <a:p>
            <a:pPr algn="r" defTabSz="914400">
              <a:lnSpc>
                <a:spcPct val="100000"/>
              </a:lnSpc>
            </a:pPr>
            <a:r>
              <a:rPr lang="en-US" sz="4800" b="1" strike="noStrike" spc="-1">
                <a:solidFill>
                  <a:schemeClr val="accent1"/>
                </a:solidFill>
                <a:latin typeface="Arial"/>
                <a:ea typeface="Arial Unicode MS"/>
              </a:rPr>
              <a:t>93%</a:t>
            </a:r>
            <a:endParaRPr lang="de-DE" sz="4800" b="0" strike="noStrike" spc="-1">
              <a:solidFill>
                <a:srgbClr val="009CDD"/>
              </a:solidFill>
              <a:latin typeface="Arial"/>
            </a:endParaRPr>
          </a:p>
        </p:txBody>
      </p:sp>
      <p:sp>
        <p:nvSpPr>
          <p:cNvPr id="244" name="Pfeil nach rechts 2"/>
          <p:cNvSpPr/>
          <p:nvPr/>
        </p:nvSpPr>
        <p:spPr>
          <a:xfrm>
            <a:off x="1109880" y="5718960"/>
            <a:ext cx="1087560" cy="56232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9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horzOverflow="overflow" numCol="1" spcCol="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de-DE" sz="1800" b="0" strike="noStrike" spc="-1">
              <a:solidFill>
                <a:schemeClr val="lt1"/>
              </a:solidFill>
              <a:latin typeface="Arial"/>
              <a:ea typeface="Arial Unicode MS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FFD489-2A19-8928-C1D6-BDC42707FD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platzhalter 5">
            <a:extLst>
              <a:ext uri="{FF2B5EF4-FFF2-40B4-BE49-F238E27FC236}">
                <a16:creationId xmlns:a16="http://schemas.microsoft.com/office/drawing/2014/main" id="{150341CB-834B-A804-08B9-00EAE09DAEA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de-DE" dirty="0">
                <a:cs typeface="Arial"/>
              </a:rPr>
              <a:t>Les </a:t>
            </a:r>
            <a:r>
              <a:rPr lang="de-DE" dirty="0" err="1">
                <a:cs typeface="Arial"/>
              </a:rPr>
              <a:t>diplômé·es</a:t>
            </a:r>
            <a:r>
              <a:rPr lang="de-DE" dirty="0">
                <a:cs typeface="Arial"/>
              </a:rPr>
              <a:t> de </a:t>
            </a:r>
            <a:r>
              <a:rPr lang="de-DE" dirty="0" err="1">
                <a:cs typeface="Arial"/>
              </a:rPr>
              <a:t>l'UFA</a:t>
            </a:r>
            <a:r>
              <a:rPr lang="de-DE" dirty="0">
                <a:cs typeface="Arial"/>
              </a:rPr>
              <a:t> </a:t>
            </a:r>
            <a:r>
              <a:rPr lang="de-DE" dirty="0" err="1">
                <a:cs typeface="Arial"/>
              </a:rPr>
              <a:t>sont</a:t>
            </a:r>
            <a:r>
              <a:rPr lang="de-DE" dirty="0">
                <a:cs typeface="Arial"/>
              </a:rPr>
              <a:t> </a:t>
            </a:r>
            <a:r>
              <a:rPr lang="de-DE" dirty="0" err="1">
                <a:cs typeface="Arial"/>
              </a:rPr>
              <a:t>certain</a:t>
            </a:r>
            <a:r>
              <a:rPr lang="fr-FR" dirty="0">
                <a:cs typeface="Arial"/>
              </a:rPr>
              <a:t>·</a:t>
            </a:r>
            <a:r>
              <a:rPr lang="de-DE" dirty="0">
                <a:cs typeface="Arial"/>
              </a:rPr>
              <a:t>es de </a:t>
            </a:r>
            <a:r>
              <a:rPr lang="de-DE" dirty="0" err="1">
                <a:cs typeface="Arial"/>
              </a:rPr>
              <a:t>trouver</a:t>
            </a:r>
            <a:r>
              <a:rPr lang="de-DE" dirty="0">
                <a:cs typeface="Arial"/>
              </a:rPr>
              <a:t> </a:t>
            </a:r>
            <a:r>
              <a:rPr lang="de-DE" dirty="0" err="1">
                <a:cs typeface="Arial"/>
              </a:rPr>
              <a:t>un</a:t>
            </a:r>
            <a:r>
              <a:rPr lang="de-DE" dirty="0">
                <a:cs typeface="Arial"/>
              </a:rPr>
              <a:t> </a:t>
            </a:r>
            <a:r>
              <a:rPr lang="de-DE" dirty="0" err="1">
                <a:cs typeface="Arial"/>
              </a:rPr>
              <a:t>emploi</a:t>
            </a:r>
            <a:r>
              <a:rPr lang="de-DE" dirty="0">
                <a:cs typeface="Arial"/>
              </a:rPr>
              <a:t> </a:t>
            </a:r>
            <a:endParaRPr lang="de-DE" dirty="0"/>
          </a:p>
        </p:txBody>
      </p:sp>
      <p:sp>
        <p:nvSpPr>
          <p:cNvPr id="13" name="Textplatzhalter 9">
            <a:extLst>
              <a:ext uri="{FF2B5EF4-FFF2-40B4-BE49-F238E27FC236}">
                <a16:creationId xmlns:a16="http://schemas.microsoft.com/office/drawing/2014/main" id="{EEA2E347-DD8F-FB9B-9ABF-6BF13F8005AF}"/>
              </a:ext>
            </a:extLst>
          </p:cNvPr>
          <p:cNvSpPr txBox="1">
            <a:spLocks/>
          </p:cNvSpPr>
          <p:nvPr/>
        </p:nvSpPr>
        <p:spPr>
          <a:xfrm>
            <a:off x="445593" y="6076867"/>
            <a:ext cx="11284968" cy="289310"/>
          </a:xfrm>
          <a:prstGeom prst="rect">
            <a:avLst/>
          </a:prstGeom>
        </p:spPr>
        <p:txBody>
          <a:bodyPr vert="horz" wrap="square" lIns="0" tIns="45720" rIns="0" bIns="45720" rtlCol="0" anchor="t">
            <a:spAutoFit/>
          </a:bodyPr>
          <a:lstStyle>
            <a:lvl1pPr marL="0" indent="0" algn="l" defTabSz="914377" rtl="0" eaLnBrk="1" latinLnBrk="0" hangingPunct="1">
              <a:lnSpc>
                <a:spcPct val="80000"/>
              </a:lnSpc>
              <a:spcBef>
                <a:spcPts val="1000"/>
              </a:spcBef>
              <a:buClrTx/>
              <a:buSzPct val="85000"/>
              <a:buFont typeface="Arial"/>
              <a:buNone/>
              <a:defRPr sz="1600" kern="1200" baseline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108000" indent="-108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ClrTx/>
              <a:buSzPct val="85000"/>
              <a:buFont typeface="Arial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288000" indent="-108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SzPct val="65000"/>
              <a:buFont typeface="Wingdings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504000" indent="-144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SzPct val="85000"/>
              <a:buFont typeface="Symbol" charset="2"/>
              <a:buChar char="-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684000" indent="-144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SzPct val="85000"/>
              <a:buFont typeface="Symbol" charset="2"/>
              <a:buChar char="-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/>
                <a:cs typeface="+mn-cs"/>
              </a:rPr>
              <a:t>88 % des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/>
                <a:cs typeface="+mn-cs"/>
              </a:rPr>
              <a:t>étudiant·es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/>
                <a:cs typeface="+mn-cs"/>
              </a:rPr>
              <a:t> ont trouvé un emploi pendant leurs études ou dans les six premiers mois</a:t>
            </a:r>
            <a:endParaRPr kumimoji="0" lang="de-DE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ACC0E0AB-78E6-1D4C-E81D-E8FDEE956E0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63640" y="1292309"/>
            <a:ext cx="8678127" cy="289310"/>
          </a:xfrm>
        </p:spPr>
        <p:txBody>
          <a:bodyPr vert="horz" wrap="square" lIns="0" tIns="45720" rIns="0" bIns="45720" rtlCol="0" anchor="t">
            <a:spAutoFit/>
          </a:bodyPr>
          <a:lstStyle/>
          <a:p>
            <a:r>
              <a:rPr lang="de-DE" dirty="0" err="1">
                <a:solidFill>
                  <a:schemeClr val="accent1"/>
                </a:solidFill>
                <a:cs typeface="Arial"/>
              </a:rPr>
              <a:t>Une</a:t>
            </a:r>
            <a:r>
              <a:rPr lang="de-DE" dirty="0">
                <a:solidFill>
                  <a:schemeClr val="accent1"/>
                </a:solidFill>
                <a:cs typeface="Arial"/>
              </a:rPr>
              <a:t> </a:t>
            </a:r>
            <a:r>
              <a:rPr lang="de-DE" dirty="0" err="1">
                <a:solidFill>
                  <a:schemeClr val="accent1"/>
                </a:solidFill>
                <a:cs typeface="Arial"/>
              </a:rPr>
              <a:t>insertion</a:t>
            </a:r>
            <a:r>
              <a:rPr lang="de-DE" dirty="0">
                <a:solidFill>
                  <a:schemeClr val="accent1"/>
                </a:solidFill>
                <a:cs typeface="Arial"/>
              </a:rPr>
              <a:t> </a:t>
            </a:r>
            <a:r>
              <a:rPr lang="de-DE" dirty="0" err="1">
                <a:solidFill>
                  <a:schemeClr val="accent1"/>
                </a:solidFill>
                <a:cs typeface="Arial"/>
              </a:rPr>
              <a:t>professionnelle</a:t>
            </a:r>
            <a:r>
              <a:rPr lang="de-DE" dirty="0">
                <a:solidFill>
                  <a:schemeClr val="accent1"/>
                </a:solidFill>
                <a:cs typeface="Arial"/>
              </a:rPr>
              <a:t> rapide.</a:t>
            </a:r>
          </a:p>
        </p:txBody>
      </p:sp>
      <p:graphicFrame>
        <p:nvGraphicFramePr>
          <p:cNvPr id="2" name="Diagramm 1">
            <a:extLst>
              <a:ext uri="{FF2B5EF4-FFF2-40B4-BE49-F238E27FC236}">
                <a16:creationId xmlns:a16="http://schemas.microsoft.com/office/drawing/2014/main" id="{2E4A353E-F36E-6CDF-DF6C-4E981861D0F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3851945"/>
              </p:ext>
            </p:extLst>
          </p:nvPr>
        </p:nvGraphicFramePr>
        <p:xfrm>
          <a:off x="2001790" y="1861272"/>
          <a:ext cx="8188420" cy="41412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Foliennummernplatzhalter 9">
            <a:extLst>
              <a:ext uri="{FF2B5EF4-FFF2-40B4-BE49-F238E27FC236}">
                <a16:creationId xmlns:a16="http://schemas.microsoft.com/office/drawing/2014/main" id="{8A1C760B-FB86-8939-A8B0-A81C58082BEE}"/>
              </a:ext>
            </a:extLst>
          </p:cNvPr>
          <p:cNvSpPr/>
          <p:nvPr/>
        </p:nvSpPr>
        <p:spPr>
          <a:xfrm>
            <a:off x="8737560" y="6356520"/>
            <a:ext cx="2842560" cy="362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r" defTabSz="914400">
              <a:lnSpc>
                <a:spcPct val="100000"/>
              </a:lnSpc>
            </a:pPr>
            <a:fld id="{7B8C7995-AC44-444E-9AA8-30B9E50BE1DD}" type="slidenum">
              <a:rPr lang="de-DE" sz="1000" b="0" strike="noStrike" spc="-1">
                <a:solidFill>
                  <a:schemeClr val="accent1"/>
                </a:solidFill>
                <a:latin typeface="Arial"/>
                <a:ea typeface="Arial Unicode MS"/>
              </a:rPr>
              <a:t>12</a:t>
            </a:fld>
            <a:endParaRPr lang="de-DE" sz="1000" b="0" strike="noStrike" spc="-1" dirty="0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09592861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43330F-8F65-7A9F-6BDD-5B06597B00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PlaceHolder 1">
            <a:extLst>
              <a:ext uri="{FF2B5EF4-FFF2-40B4-BE49-F238E27FC236}">
                <a16:creationId xmlns:a16="http://schemas.microsoft.com/office/drawing/2014/main" id="{BB50E125-4A4E-8FE2-B103-77988BA56AF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14632" y="2302079"/>
            <a:ext cx="5371060" cy="2253841"/>
          </a:xfrm>
          <a:prstGeom prst="rect">
            <a:avLst/>
          </a:prstGeom>
          <a:noFill/>
          <a:ln w="0">
            <a:noFill/>
          </a:ln>
        </p:spPr>
        <p:txBody>
          <a:bodyPr lIns="0" tIns="45720" rIns="0" bIns="45720" anchor="t">
            <a:noAutofit/>
          </a:bodyPr>
          <a:lstStyle/>
          <a:p>
            <a:pPr indent="0">
              <a:lnSpc>
                <a:spcPct val="80000"/>
              </a:lnSpc>
              <a:buNone/>
              <a:tabLst>
                <a:tab pos="0" algn="l"/>
              </a:tabLst>
            </a:pPr>
            <a:r>
              <a:rPr lang="fr-FR" spc="-1" dirty="0">
                <a:solidFill>
                  <a:schemeClr val="lt1"/>
                </a:solidFill>
              </a:rPr>
              <a:t>Présentation du cursus</a:t>
            </a:r>
          </a:p>
          <a:p>
            <a:pPr indent="0">
              <a:lnSpc>
                <a:spcPct val="80000"/>
              </a:lnSpc>
              <a:buNone/>
              <a:tabLst>
                <a:tab pos="0" algn="l"/>
              </a:tabLst>
            </a:pPr>
            <a:r>
              <a:rPr lang="fr-FR" spc="-1" dirty="0">
                <a:solidFill>
                  <a:schemeClr val="lt1"/>
                </a:solidFill>
              </a:rPr>
              <a:t> </a:t>
            </a:r>
          </a:p>
          <a:p>
            <a:pPr indent="0">
              <a:lnSpc>
                <a:spcPct val="80000"/>
              </a:lnSpc>
              <a:buNone/>
              <a:tabLst>
                <a:tab pos="0" algn="l"/>
              </a:tabLst>
            </a:pPr>
            <a:r>
              <a:rPr lang="fr-FR" spc="-1" dirty="0">
                <a:solidFill>
                  <a:schemeClr val="lt1"/>
                </a:solidFill>
              </a:rPr>
              <a:t>« [TON CURSUS] »</a:t>
            </a:r>
          </a:p>
        </p:txBody>
      </p:sp>
      <p:sp>
        <p:nvSpPr>
          <p:cNvPr id="6" name="Textplatzhalter 8">
            <a:extLst>
              <a:ext uri="{FF2B5EF4-FFF2-40B4-BE49-F238E27FC236}">
                <a16:creationId xmlns:a16="http://schemas.microsoft.com/office/drawing/2014/main" id="{04A9F80E-F0FB-3DCB-DD3C-7EE877A152DF}"/>
              </a:ext>
            </a:extLst>
          </p:cNvPr>
          <p:cNvSpPr txBox="1">
            <a:spLocks/>
          </p:cNvSpPr>
          <p:nvPr/>
        </p:nvSpPr>
        <p:spPr>
          <a:xfrm>
            <a:off x="6666940" y="6593312"/>
            <a:ext cx="5525060" cy="26468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de-DE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+mn-cs"/>
              </a:rPr>
              <a:t>© Oliver Dietze</a:t>
            </a:r>
          </a:p>
        </p:txBody>
      </p:sp>
      <p:pic>
        <p:nvPicPr>
          <p:cNvPr id="4" name="Bildplatzhalter 7">
            <a:extLst>
              <a:ext uri="{FF2B5EF4-FFF2-40B4-BE49-F238E27FC236}">
                <a16:creationId xmlns:a16="http://schemas.microsoft.com/office/drawing/2014/main" id="{ACED3B93-7759-90AC-A708-9E78217E567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2" r="52"/>
          <a:stretch/>
        </p:blipFill>
        <p:spPr>
          <a:xfrm>
            <a:off x="6102513" y="-1"/>
            <a:ext cx="6089487" cy="6858001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" name="Rechteck 6">
            <a:extLst>
              <a:ext uri="{FF2B5EF4-FFF2-40B4-BE49-F238E27FC236}">
                <a16:creationId xmlns:a16="http://schemas.microsoft.com/office/drawing/2014/main" id="{9E9F9652-B875-CBDE-ABEC-DFC5AA75C7E3}"/>
              </a:ext>
            </a:extLst>
          </p:cNvPr>
          <p:cNvSpPr/>
          <p:nvPr/>
        </p:nvSpPr>
        <p:spPr>
          <a:xfrm>
            <a:off x="3374341" y="994701"/>
            <a:ext cx="5039280" cy="1259280"/>
          </a:xfrm>
          <a:prstGeom prst="rect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4000" b="1" i="0" u="none" strike="noStrike" kern="1200" cap="none" spc="-1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À </a:t>
            </a:r>
            <a:r>
              <a:rPr kumimoji="0" lang="de-DE" sz="4000" b="1" i="0" u="none" strike="noStrike" kern="1200" cap="none" spc="-1" normalizeH="0" baseline="0" noProof="0" dirty="0" err="1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modifier</a:t>
            </a:r>
            <a:endParaRPr kumimoji="0" lang="de-DE" sz="4000" b="0" i="0" u="none" strike="noStrike" kern="1200" cap="none" spc="-1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0968564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840CEA-31A2-C858-95C8-FD6F3931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>
            <a:extLst>
              <a:ext uri="{FF2B5EF4-FFF2-40B4-BE49-F238E27FC236}">
                <a16:creationId xmlns:a16="http://schemas.microsoft.com/office/drawing/2014/main" id="{00EDFEC4-AFAA-7B63-AC80-3F0FEB612EF4}"/>
              </a:ext>
            </a:extLst>
          </p:cNvPr>
          <p:cNvSpPr txBox="1">
            <a:spLocks/>
          </p:cNvSpPr>
          <p:nvPr/>
        </p:nvSpPr>
        <p:spPr>
          <a:xfrm>
            <a:off x="244548" y="2747888"/>
            <a:ext cx="4331059" cy="1815789"/>
          </a:xfrm>
          <a:prstGeom prst="rect">
            <a:avLst/>
          </a:prstGeom>
          <a:noFill/>
          <a:ln w="0">
            <a:noFill/>
          </a:ln>
        </p:spPr>
        <p:txBody>
          <a:bodyPr lIns="0" tIns="45720" rIns="0" bIns="45720" anchor="b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0" algn="r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0" algn="l"/>
              </a:tabLst>
              <a:defRPr/>
            </a:pPr>
            <a:r>
              <a:rPr kumimoji="0" lang="fr-FR" sz="4400" b="1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+mn-cs"/>
              </a:rPr>
              <a:t>[NOM DE TON CURSUS]</a:t>
            </a:r>
          </a:p>
        </p:txBody>
      </p:sp>
      <p:sp>
        <p:nvSpPr>
          <p:cNvPr id="2" name="Rechteck 4">
            <a:extLst>
              <a:ext uri="{FF2B5EF4-FFF2-40B4-BE49-F238E27FC236}">
                <a16:creationId xmlns:a16="http://schemas.microsoft.com/office/drawing/2014/main" id="{4535AEE3-4A73-56E9-AEDD-835FD616E31F}"/>
              </a:ext>
            </a:extLst>
          </p:cNvPr>
          <p:cNvSpPr/>
          <p:nvPr/>
        </p:nvSpPr>
        <p:spPr>
          <a:xfrm>
            <a:off x="6226272" y="3990168"/>
            <a:ext cx="1603800" cy="1439280"/>
          </a:xfrm>
          <a:prstGeom prst="rect">
            <a:avLst/>
          </a:prstGeom>
          <a:solidFill>
            <a:srgbClr val="009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horzOverflow="overflow" numCol="1" spcCol="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r>
              <a:rPr lang="de-DE" sz="1400" b="0" strike="noStrike" spc="-1">
                <a:solidFill>
                  <a:schemeClr val="lt1"/>
                </a:solidFill>
                <a:latin typeface="Arial"/>
                <a:ea typeface="Arial Unicode MS"/>
              </a:rPr>
              <a:t>LOGO UNIVERSITÉ ALLEMAGNE</a:t>
            </a:r>
            <a:endParaRPr lang="de-DE" sz="1400" b="0" strike="noStrike" spc="-1">
              <a:solidFill>
                <a:srgbClr val="009CDD"/>
              </a:solidFill>
              <a:latin typeface="Arial"/>
            </a:endParaRPr>
          </a:p>
        </p:txBody>
      </p:sp>
      <p:sp>
        <p:nvSpPr>
          <p:cNvPr id="3" name="Rechteck 6">
            <a:extLst>
              <a:ext uri="{FF2B5EF4-FFF2-40B4-BE49-F238E27FC236}">
                <a16:creationId xmlns:a16="http://schemas.microsoft.com/office/drawing/2014/main" id="{F28E3B1F-DD5D-E3C1-7590-7E8EBABAECBB}"/>
              </a:ext>
            </a:extLst>
          </p:cNvPr>
          <p:cNvSpPr/>
          <p:nvPr/>
        </p:nvSpPr>
        <p:spPr>
          <a:xfrm>
            <a:off x="9185832" y="3990168"/>
            <a:ext cx="1603800" cy="1439280"/>
          </a:xfrm>
          <a:prstGeom prst="rect">
            <a:avLst/>
          </a:prstGeom>
          <a:solidFill>
            <a:srgbClr val="009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horzOverflow="overflow" numCol="1" spcCol="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r>
              <a:rPr lang="de-DE" sz="1400" b="0" strike="noStrike" spc="-1">
                <a:solidFill>
                  <a:schemeClr val="lt1"/>
                </a:solidFill>
                <a:latin typeface="Arial"/>
                <a:ea typeface="Arial Unicode MS"/>
              </a:rPr>
              <a:t>LOGO UNIVERSITÉ FRANCE</a:t>
            </a:r>
            <a:endParaRPr lang="de-DE" sz="1400" b="0" strike="noStrike" spc="-1">
              <a:solidFill>
                <a:srgbClr val="009CDD"/>
              </a:solidFill>
              <a:latin typeface="Arial"/>
            </a:endParaRPr>
          </a:p>
        </p:txBody>
      </p:sp>
      <p:sp>
        <p:nvSpPr>
          <p:cNvPr id="4" name="Textfeld 5">
            <a:extLst>
              <a:ext uri="{FF2B5EF4-FFF2-40B4-BE49-F238E27FC236}">
                <a16:creationId xmlns:a16="http://schemas.microsoft.com/office/drawing/2014/main" id="{3C24FD0A-2B4A-690B-DD0A-3893721D2882}"/>
              </a:ext>
            </a:extLst>
          </p:cNvPr>
          <p:cNvSpPr/>
          <p:nvPr/>
        </p:nvSpPr>
        <p:spPr>
          <a:xfrm>
            <a:off x="6226272" y="5550048"/>
            <a:ext cx="1603800" cy="914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spAutoFit/>
          </a:bodyPr>
          <a:lstStyle/>
          <a:p>
            <a:pPr defTabSz="914400">
              <a:lnSpc>
                <a:spcPct val="100000"/>
              </a:lnSpc>
            </a:pPr>
            <a:r>
              <a:rPr lang="de-DE" sz="1800" b="0" strike="noStrike" spc="-1">
                <a:solidFill>
                  <a:srgbClr val="009CDD"/>
                </a:solidFill>
                <a:latin typeface="Arial"/>
                <a:ea typeface="Arial Unicode MS"/>
              </a:rPr>
              <a:t>NOM UNIVERSITÉ D</a:t>
            </a:r>
            <a:endParaRPr lang="de-DE" sz="1800" b="0" strike="noStrike" spc="-1">
              <a:solidFill>
                <a:srgbClr val="009CDD"/>
              </a:solidFill>
              <a:latin typeface="Arial"/>
            </a:endParaRPr>
          </a:p>
        </p:txBody>
      </p:sp>
      <p:sp>
        <p:nvSpPr>
          <p:cNvPr id="5" name="Textfeld 8">
            <a:extLst>
              <a:ext uri="{FF2B5EF4-FFF2-40B4-BE49-F238E27FC236}">
                <a16:creationId xmlns:a16="http://schemas.microsoft.com/office/drawing/2014/main" id="{2A0C428A-E2F4-F40B-5934-96045BEFBD24}"/>
              </a:ext>
            </a:extLst>
          </p:cNvPr>
          <p:cNvSpPr/>
          <p:nvPr/>
        </p:nvSpPr>
        <p:spPr>
          <a:xfrm>
            <a:off x="9185832" y="5552928"/>
            <a:ext cx="1603800" cy="914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spAutoFit/>
          </a:bodyPr>
          <a:lstStyle/>
          <a:p>
            <a:pPr defTabSz="914400">
              <a:lnSpc>
                <a:spcPct val="100000"/>
              </a:lnSpc>
            </a:pPr>
            <a:r>
              <a:rPr lang="de-DE" sz="18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NOM UNIVERSITÉ F</a:t>
            </a:r>
            <a:endParaRPr lang="de-DE" sz="1800" b="0" strike="noStrike" spc="-1" dirty="0">
              <a:solidFill>
                <a:srgbClr val="009CDD"/>
              </a:solidFill>
              <a:latin typeface="Arial"/>
            </a:endParaRPr>
          </a:p>
        </p:txBody>
      </p:sp>
      <p:cxnSp>
        <p:nvCxnSpPr>
          <p:cNvPr id="6" name="Gerader Verbinder 9">
            <a:extLst>
              <a:ext uri="{FF2B5EF4-FFF2-40B4-BE49-F238E27FC236}">
                <a16:creationId xmlns:a16="http://schemas.microsoft.com/office/drawing/2014/main" id="{62558907-A40D-9DE6-B3E3-AF877F712D3C}"/>
              </a:ext>
            </a:extLst>
          </p:cNvPr>
          <p:cNvCxnSpPr>
            <a:stCxn id="2" idx="3"/>
            <a:endCxn id="3" idx="1"/>
          </p:cNvCxnSpPr>
          <p:nvPr/>
        </p:nvCxnSpPr>
        <p:spPr>
          <a:xfrm>
            <a:off x="7830072" y="4709808"/>
            <a:ext cx="1356120" cy="360"/>
          </a:xfrm>
          <a:prstGeom prst="straightConnector1">
            <a:avLst/>
          </a:prstGeom>
          <a:ln>
            <a:solidFill>
              <a:srgbClr val="009CDD"/>
            </a:solidFill>
            <a:prstDash val="lgDash"/>
          </a:ln>
        </p:spPr>
      </p:cxnSp>
      <p:sp>
        <p:nvSpPr>
          <p:cNvPr id="7" name="Rechteck 12">
            <a:extLst>
              <a:ext uri="{FF2B5EF4-FFF2-40B4-BE49-F238E27FC236}">
                <a16:creationId xmlns:a16="http://schemas.microsoft.com/office/drawing/2014/main" id="{881D5A88-ADFE-B329-685D-D7A0845DB5B8}"/>
              </a:ext>
            </a:extLst>
          </p:cNvPr>
          <p:cNvSpPr/>
          <p:nvPr/>
        </p:nvSpPr>
        <p:spPr>
          <a:xfrm>
            <a:off x="7705872" y="1427688"/>
            <a:ext cx="1603800" cy="1439280"/>
          </a:xfrm>
          <a:prstGeom prst="rect">
            <a:avLst/>
          </a:prstGeom>
          <a:solidFill>
            <a:srgbClr val="009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horzOverflow="overflow" numCol="1" spcCol="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r>
              <a:rPr lang="de-DE" sz="1400" b="0" strike="noStrike" spc="-1">
                <a:solidFill>
                  <a:schemeClr val="lt1"/>
                </a:solidFill>
                <a:latin typeface="Arial"/>
                <a:ea typeface="Arial Unicode MS"/>
              </a:rPr>
              <a:t>LOGO UNIVERSITÉ PAYS TIERS</a:t>
            </a:r>
            <a:endParaRPr lang="de-DE" sz="1400" b="0" strike="noStrike" spc="-1">
              <a:solidFill>
                <a:srgbClr val="009CDD"/>
              </a:solidFill>
              <a:latin typeface="Arial"/>
            </a:endParaRPr>
          </a:p>
        </p:txBody>
      </p:sp>
      <p:sp>
        <p:nvSpPr>
          <p:cNvPr id="8" name="Textfeld 14">
            <a:extLst>
              <a:ext uri="{FF2B5EF4-FFF2-40B4-BE49-F238E27FC236}">
                <a16:creationId xmlns:a16="http://schemas.microsoft.com/office/drawing/2014/main" id="{8C4FCC3F-1E5D-70B4-C7F4-3A522ECE3527}"/>
              </a:ext>
            </a:extLst>
          </p:cNvPr>
          <p:cNvSpPr/>
          <p:nvPr/>
        </p:nvSpPr>
        <p:spPr>
          <a:xfrm>
            <a:off x="7705872" y="2904048"/>
            <a:ext cx="1603800" cy="914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lang="de-DE" sz="1800" b="0" strike="noStrike" spc="-1">
                <a:solidFill>
                  <a:srgbClr val="009CDD"/>
                </a:solidFill>
                <a:latin typeface="Arial"/>
                <a:ea typeface="Arial Unicode MS"/>
              </a:rPr>
              <a:t>NOM UNIVERSITÉ </a:t>
            </a:r>
            <a:endParaRPr lang="de-DE" sz="1800" b="0" strike="noStrike" spc="-1">
              <a:solidFill>
                <a:srgbClr val="009CDD"/>
              </a:solidFill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r>
              <a:rPr lang="de-DE" sz="1800" b="0" strike="noStrike" spc="-1">
                <a:solidFill>
                  <a:srgbClr val="009CDD"/>
                </a:solidFill>
                <a:latin typeface="Arial"/>
                <a:ea typeface="Arial Unicode MS"/>
              </a:rPr>
              <a:t>PAYS TIERS</a:t>
            </a:r>
            <a:endParaRPr lang="de-DE" sz="1800" b="0" strike="noStrike" spc="-1">
              <a:solidFill>
                <a:srgbClr val="009CDD"/>
              </a:solidFill>
              <a:latin typeface="Arial"/>
            </a:endParaRPr>
          </a:p>
        </p:txBody>
      </p:sp>
      <p:cxnSp>
        <p:nvCxnSpPr>
          <p:cNvPr id="9" name="Gerader Verbinder 15">
            <a:extLst>
              <a:ext uri="{FF2B5EF4-FFF2-40B4-BE49-F238E27FC236}">
                <a16:creationId xmlns:a16="http://schemas.microsoft.com/office/drawing/2014/main" id="{6AB1B64E-2394-0790-7527-6AFD3F2DCE25}"/>
              </a:ext>
            </a:extLst>
          </p:cNvPr>
          <p:cNvCxnSpPr>
            <a:stCxn id="7" idx="1"/>
            <a:endCxn id="2" idx="0"/>
          </p:cNvCxnSpPr>
          <p:nvPr/>
        </p:nvCxnSpPr>
        <p:spPr>
          <a:xfrm flipH="1">
            <a:off x="7027992" y="2147328"/>
            <a:ext cx="678240" cy="1843200"/>
          </a:xfrm>
          <a:prstGeom prst="straightConnector1">
            <a:avLst/>
          </a:prstGeom>
          <a:ln>
            <a:solidFill>
              <a:srgbClr val="009CDD"/>
            </a:solidFill>
            <a:prstDash val="lgDash"/>
          </a:ln>
        </p:spPr>
      </p:cxnSp>
      <p:cxnSp>
        <p:nvCxnSpPr>
          <p:cNvPr id="14" name="Gerader Verbinder 18">
            <a:extLst>
              <a:ext uri="{FF2B5EF4-FFF2-40B4-BE49-F238E27FC236}">
                <a16:creationId xmlns:a16="http://schemas.microsoft.com/office/drawing/2014/main" id="{65D61B9E-D723-DA0D-E5F4-DE343362A14F}"/>
              </a:ext>
            </a:extLst>
          </p:cNvPr>
          <p:cNvCxnSpPr>
            <a:stCxn id="7" idx="3"/>
            <a:endCxn id="3" idx="0"/>
          </p:cNvCxnSpPr>
          <p:nvPr/>
        </p:nvCxnSpPr>
        <p:spPr>
          <a:xfrm>
            <a:off x="9309672" y="2147328"/>
            <a:ext cx="678240" cy="1843200"/>
          </a:xfrm>
          <a:prstGeom prst="straightConnector1">
            <a:avLst/>
          </a:prstGeom>
          <a:ln>
            <a:solidFill>
              <a:srgbClr val="009CDD"/>
            </a:solidFill>
            <a:prstDash val="lgDash"/>
          </a:ln>
        </p:spPr>
      </p:cxnSp>
      <p:sp>
        <p:nvSpPr>
          <p:cNvPr id="11" name="Rechteck 10">
            <a:extLst>
              <a:ext uri="{FF2B5EF4-FFF2-40B4-BE49-F238E27FC236}">
                <a16:creationId xmlns:a16="http://schemas.microsoft.com/office/drawing/2014/main" id="{AE23D21A-DAE8-61EE-4B2E-51F0E803D0BD}"/>
              </a:ext>
            </a:extLst>
          </p:cNvPr>
          <p:cNvSpPr/>
          <p:nvPr/>
        </p:nvSpPr>
        <p:spPr>
          <a:xfrm>
            <a:off x="3374341" y="994701"/>
            <a:ext cx="5039280" cy="1259280"/>
          </a:xfrm>
          <a:prstGeom prst="rect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4000" b="1" i="0" u="none" strike="noStrike" kern="1200" cap="none" spc="-1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À </a:t>
            </a:r>
            <a:r>
              <a:rPr kumimoji="0" lang="de-DE" sz="4000" b="1" i="0" u="none" strike="noStrike" kern="1200" cap="none" spc="-1" normalizeH="0" baseline="0" noProof="0" dirty="0" err="1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modifier</a:t>
            </a:r>
            <a:endParaRPr kumimoji="0" lang="de-DE" sz="4000" b="0" i="0" u="none" strike="noStrike" kern="1200" cap="none" spc="-1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8996876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ldplatzhalter 1">
            <a:extLst>
              <a:ext uri="{FF2B5EF4-FFF2-40B4-BE49-F238E27FC236}">
                <a16:creationId xmlns:a16="http://schemas.microsoft.com/office/drawing/2014/main" id="{557EA90F-E456-DF88-99BF-D30354CA4DFA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515B4F6C-A07C-6FFE-3EF6-83B402E7ED5E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Bildplatzhalter 3">
            <a:extLst>
              <a:ext uri="{FF2B5EF4-FFF2-40B4-BE49-F238E27FC236}">
                <a16:creationId xmlns:a16="http://schemas.microsoft.com/office/drawing/2014/main" id="{9A579B61-4864-45F3-FBC5-E0E835B980F8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Bildplatzhalter 4">
            <a:extLst>
              <a:ext uri="{FF2B5EF4-FFF2-40B4-BE49-F238E27FC236}">
                <a16:creationId xmlns:a16="http://schemas.microsoft.com/office/drawing/2014/main" id="{3E9E035A-9001-6E3F-A0DE-B8C587B7F9EF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F3ACE130-ED07-20E0-D4B2-492777DEA949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>
          <a:xfrm>
            <a:off x="459524" y="3675132"/>
            <a:ext cx="2793701" cy="1395254"/>
          </a:xfrm>
        </p:spPr>
        <p:txBody>
          <a:bodyPr/>
          <a:lstStyle/>
          <a:p>
            <a:pPr marL="36000">
              <a:lnSpc>
                <a:spcPct val="100000"/>
              </a:lnSpc>
            </a:pPr>
            <a:endParaRPr lang="fr-FR" sz="1800" dirty="0">
              <a:solidFill>
                <a:schemeClr val="accent1"/>
              </a:solidFill>
            </a:endParaRPr>
          </a:p>
          <a:p>
            <a:pPr marL="36000">
              <a:lnSpc>
                <a:spcPct val="100000"/>
              </a:lnSpc>
            </a:pPr>
            <a:r>
              <a:rPr lang="fr-FR" sz="1800" dirty="0">
                <a:solidFill>
                  <a:schemeClr val="accent1"/>
                </a:solidFill>
              </a:rPr>
              <a:t>[Responsable de programme en France] </a:t>
            </a:r>
          </a:p>
          <a:p>
            <a:pPr marL="36000">
              <a:lnSpc>
                <a:spcPct val="100000"/>
              </a:lnSpc>
            </a:pPr>
            <a:endParaRPr lang="de-DE" dirty="0"/>
          </a:p>
        </p:txBody>
      </p:sp>
      <p:sp>
        <p:nvSpPr>
          <p:cNvPr id="14" name="Foliennummernplatzhalter 13">
            <a:extLst>
              <a:ext uri="{FF2B5EF4-FFF2-40B4-BE49-F238E27FC236}">
                <a16:creationId xmlns:a16="http://schemas.microsoft.com/office/drawing/2014/main" id="{92B78FDE-D1A0-FB61-5C7E-7121A1AE9F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F8231C7-71D0-41F5-A10E-F5A0BE5C431B}" type="slidenum">
              <a:rPr lang="de-DE" smtClean="0"/>
              <a:pPr/>
              <a:t>15</a:t>
            </a:fld>
            <a:endParaRPr lang="de-DE"/>
          </a:p>
        </p:txBody>
      </p:sp>
      <p:sp>
        <p:nvSpPr>
          <p:cNvPr id="15" name="Textplatzhalter 14">
            <a:extLst>
              <a:ext uri="{FF2B5EF4-FFF2-40B4-BE49-F238E27FC236}">
                <a16:creationId xmlns:a16="http://schemas.microsoft.com/office/drawing/2014/main" id="{5424C648-3B3E-275A-0FC8-AA6C56DA883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59524" y="338740"/>
            <a:ext cx="8684476" cy="338554"/>
          </a:xfrm>
        </p:spPr>
        <p:txBody>
          <a:bodyPr/>
          <a:lstStyle/>
          <a:p>
            <a:r>
              <a:rPr lang="fr-FR" dirty="0"/>
              <a:t>[NOM DE TON CURSUS] - Aperçu</a:t>
            </a:r>
          </a:p>
        </p:txBody>
      </p:sp>
      <p:sp>
        <p:nvSpPr>
          <p:cNvPr id="19" name="Textplatzhalter 18">
            <a:extLst>
              <a:ext uri="{FF2B5EF4-FFF2-40B4-BE49-F238E27FC236}">
                <a16:creationId xmlns:a16="http://schemas.microsoft.com/office/drawing/2014/main" id="{ACE971E0-F7CB-1D73-54AC-81BB92D02BF2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0" name="Textplatzhalter 19">
            <a:extLst>
              <a:ext uri="{FF2B5EF4-FFF2-40B4-BE49-F238E27FC236}">
                <a16:creationId xmlns:a16="http://schemas.microsoft.com/office/drawing/2014/main" id="{4875949F-455D-0D9B-DD24-64562E28E04D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4" name="Rechteck 5">
            <a:extLst>
              <a:ext uri="{FF2B5EF4-FFF2-40B4-BE49-F238E27FC236}">
                <a16:creationId xmlns:a16="http://schemas.microsoft.com/office/drawing/2014/main" id="{AA850B47-6F80-4835-FBE9-B59D845BA3ED}"/>
              </a:ext>
            </a:extLst>
          </p:cNvPr>
          <p:cNvSpPr/>
          <p:nvPr/>
        </p:nvSpPr>
        <p:spPr>
          <a:xfrm>
            <a:off x="949815" y="1714377"/>
            <a:ext cx="1606571" cy="1446402"/>
          </a:xfrm>
          <a:prstGeom prst="rect">
            <a:avLst/>
          </a:prstGeom>
          <a:solidFill>
            <a:srgbClr val="009CDD"/>
          </a:solidFill>
          <a:ln>
            <a:solidFill>
              <a:srgbClr val="009C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horzOverflow="overflow" numCol="1" spcCol="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r>
              <a:rPr lang="de-DE" sz="1400" b="0" strike="noStrike" spc="-1" dirty="0">
                <a:solidFill>
                  <a:schemeClr val="lt1"/>
                </a:solidFill>
                <a:latin typeface="Arial"/>
                <a:ea typeface="Arial Unicode MS"/>
              </a:rPr>
              <a:t>LOGO UNIVERSITÉ FRANCE</a:t>
            </a:r>
            <a:endParaRPr lang="de-DE" sz="1400" b="0" strike="noStrike" spc="-1" dirty="0">
              <a:solidFill>
                <a:srgbClr val="009CDD"/>
              </a:solidFill>
              <a:latin typeface="Arial"/>
            </a:endParaRPr>
          </a:p>
        </p:txBody>
      </p:sp>
      <p:sp>
        <p:nvSpPr>
          <p:cNvPr id="26" name="Rechteck 7">
            <a:extLst>
              <a:ext uri="{FF2B5EF4-FFF2-40B4-BE49-F238E27FC236}">
                <a16:creationId xmlns:a16="http://schemas.microsoft.com/office/drawing/2014/main" id="{AE22D36E-7487-157B-FA4C-B915C3A0FF1C}"/>
              </a:ext>
            </a:extLst>
          </p:cNvPr>
          <p:cNvSpPr/>
          <p:nvPr/>
        </p:nvSpPr>
        <p:spPr>
          <a:xfrm>
            <a:off x="6665273" y="1642877"/>
            <a:ext cx="1606572" cy="1446403"/>
          </a:xfrm>
          <a:prstGeom prst="rect">
            <a:avLst/>
          </a:prstGeom>
          <a:solidFill>
            <a:srgbClr val="009CDD"/>
          </a:solidFill>
          <a:ln>
            <a:solidFill>
              <a:srgbClr val="009C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horzOverflow="overflow" numCol="1" spcCol="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r>
              <a:rPr lang="de-DE" sz="1400" b="0" strike="noStrike" spc="-1" dirty="0">
                <a:solidFill>
                  <a:schemeClr val="lt1"/>
                </a:solidFill>
                <a:latin typeface="Arial"/>
                <a:ea typeface="Arial Unicode MS"/>
              </a:rPr>
              <a:t>LOGO UNIVERSITÉ ALLEMAGNE</a:t>
            </a:r>
            <a:endParaRPr lang="de-DE" sz="1400" b="0" strike="noStrike" spc="-1" dirty="0">
              <a:solidFill>
                <a:srgbClr val="009CDD"/>
              </a:solidFill>
              <a:latin typeface="Arial"/>
            </a:endParaRPr>
          </a:p>
        </p:txBody>
      </p:sp>
      <p:grpSp>
        <p:nvGrpSpPr>
          <p:cNvPr id="29" name="Gruppieren 28">
            <a:extLst>
              <a:ext uri="{FF2B5EF4-FFF2-40B4-BE49-F238E27FC236}">
                <a16:creationId xmlns:a16="http://schemas.microsoft.com/office/drawing/2014/main" id="{00191C75-51A9-191F-6B47-B5E52C18CA65}"/>
              </a:ext>
            </a:extLst>
          </p:cNvPr>
          <p:cNvGrpSpPr/>
          <p:nvPr/>
        </p:nvGrpSpPr>
        <p:grpSpPr>
          <a:xfrm>
            <a:off x="3129906" y="3736836"/>
            <a:ext cx="3105414" cy="2450689"/>
            <a:chOff x="5586403" y="0"/>
            <a:chExt cx="7119518" cy="3368520"/>
          </a:xfrm>
        </p:grpSpPr>
        <p:pic>
          <p:nvPicPr>
            <p:cNvPr id="30" name="Bildplatzhalter 11" descr="e832b10f2dfc003ecd0b4204e2445b97e674e2dd1eb8174096_1920.jpg">
              <a:extLst>
                <a:ext uri="{FF2B5EF4-FFF2-40B4-BE49-F238E27FC236}">
                  <a16:creationId xmlns:a16="http://schemas.microsoft.com/office/drawing/2014/main" id="{54750A9F-2E07-21F3-06CB-52E9674F0BE4}"/>
                </a:ext>
              </a:extLst>
            </p:cNvPr>
            <p:cNvPicPr/>
            <p:nvPr/>
          </p:nvPicPr>
          <p:blipFill>
            <a:blip r:embed="rId2"/>
            <a:srcRect l="20368" r="20368"/>
            <a:stretch/>
          </p:blipFill>
          <p:spPr>
            <a:xfrm>
              <a:off x="6102360" y="0"/>
              <a:ext cx="6089040" cy="336852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31" name="Rechteck 13">
              <a:extLst>
                <a:ext uri="{FF2B5EF4-FFF2-40B4-BE49-F238E27FC236}">
                  <a16:creationId xmlns:a16="http://schemas.microsoft.com/office/drawing/2014/main" id="{0B2FBF80-513E-6F5D-17AE-C6C37CDA440A}"/>
                </a:ext>
              </a:extLst>
            </p:cNvPr>
            <p:cNvSpPr/>
            <p:nvPr/>
          </p:nvSpPr>
          <p:spPr>
            <a:xfrm rot="20578200">
              <a:off x="5586403" y="1517799"/>
              <a:ext cx="7119518" cy="397361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anchor="t">
              <a:spAutoFit/>
            </a:bodyPr>
            <a:lstStyle/>
            <a:p>
              <a:pPr algn="ctr" defTabSz="914400">
                <a:lnSpc>
                  <a:spcPct val="100000"/>
                </a:lnSpc>
              </a:pPr>
              <a:r>
                <a:rPr lang="de-DE" sz="1400" b="0" strike="noStrike" spc="-1" dirty="0">
                  <a:solidFill>
                    <a:srgbClr val="009CDD"/>
                  </a:solidFill>
                  <a:highlight>
                    <a:srgbClr val="FFFF00"/>
                  </a:highlight>
                  <a:latin typeface="Arial"/>
                  <a:ea typeface="Arial Unicode MS"/>
                </a:rPr>
                <a:t>IMAGE DE L’UNIVERSITÈ EN FRANCE</a:t>
              </a:r>
              <a:endParaRPr lang="de-DE" sz="1400" b="0" strike="noStrike" spc="-1" dirty="0">
                <a:solidFill>
                  <a:srgbClr val="009CDD"/>
                </a:solidFill>
                <a:highlight>
                  <a:srgbClr val="FFFF00"/>
                </a:highlight>
                <a:latin typeface="Arial"/>
              </a:endParaRPr>
            </a:p>
          </p:txBody>
        </p:sp>
      </p:grpSp>
      <p:grpSp>
        <p:nvGrpSpPr>
          <p:cNvPr id="32" name="Gruppieren 31">
            <a:extLst>
              <a:ext uri="{FF2B5EF4-FFF2-40B4-BE49-F238E27FC236}">
                <a16:creationId xmlns:a16="http://schemas.microsoft.com/office/drawing/2014/main" id="{F325A608-7E28-3968-6229-8579C525F14F}"/>
              </a:ext>
            </a:extLst>
          </p:cNvPr>
          <p:cNvGrpSpPr/>
          <p:nvPr/>
        </p:nvGrpSpPr>
        <p:grpSpPr>
          <a:xfrm>
            <a:off x="8568038" y="3682588"/>
            <a:ext cx="3441851" cy="2504937"/>
            <a:chOff x="5221810" y="0"/>
            <a:chExt cx="7848707" cy="3368520"/>
          </a:xfrm>
        </p:grpSpPr>
        <p:pic>
          <p:nvPicPr>
            <p:cNvPr id="33" name="Bildplatzhalter 11" descr="e832b10f2dfc003ecd0b4204e2445b97e674e2dd1eb8174096_1920.jpg">
              <a:extLst>
                <a:ext uri="{FF2B5EF4-FFF2-40B4-BE49-F238E27FC236}">
                  <a16:creationId xmlns:a16="http://schemas.microsoft.com/office/drawing/2014/main" id="{C880F4E2-C5C8-9050-5FDE-1E7F88951D5A}"/>
                </a:ext>
              </a:extLst>
            </p:cNvPr>
            <p:cNvPicPr/>
            <p:nvPr/>
          </p:nvPicPr>
          <p:blipFill>
            <a:blip r:embed="rId2"/>
            <a:srcRect l="20368" r="20368"/>
            <a:stretch/>
          </p:blipFill>
          <p:spPr>
            <a:xfrm>
              <a:off x="6102360" y="0"/>
              <a:ext cx="6089040" cy="336852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34" name="Rechteck 13">
              <a:extLst>
                <a:ext uri="{FF2B5EF4-FFF2-40B4-BE49-F238E27FC236}">
                  <a16:creationId xmlns:a16="http://schemas.microsoft.com/office/drawing/2014/main" id="{CF6B659F-189F-22C0-0E17-2AF4B2152EDE}"/>
                </a:ext>
              </a:extLst>
            </p:cNvPr>
            <p:cNvSpPr/>
            <p:nvPr/>
          </p:nvSpPr>
          <p:spPr>
            <a:xfrm rot="20578200">
              <a:off x="5221810" y="1517799"/>
              <a:ext cx="7848707" cy="397361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anchor="t">
              <a:spAutoFit/>
            </a:bodyPr>
            <a:lstStyle/>
            <a:p>
              <a:pPr algn="ctr" defTabSz="914400">
                <a:lnSpc>
                  <a:spcPct val="100000"/>
                </a:lnSpc>
              </a:pPr>
              <a:r>
                <a:rPr lang="fr-FR" sz="1400" b="0" strike="noStrike" spc="-1" dirty="0">
                  <a:solidFill>
                    <a:srgbClr val="009CDD"/>
                  </a:solidFill>
                  <a:highlight>
                    <a:srgbClr val="FFFF00"/>
                  </a:highlight>
                  <a:latin typeface="Arial"/>
                  <a:ea typeface="Arial Unicode MS"/>
                </a:rPr>
                <a:t>IMAGE DE L’UNIVERSITÉ EN ALLEMAGNE</a:t>
              </a:r>
            </a:p>
          </p:txBody>
        </p:sp>
      </p:grpSp>
      <p:sp>
        <p:nvSpPr>
          <p:cNvPr id="36" name="Rechteck 35">
            <a:extLst>
              <a:ext uri="{FF2B5EF4-FFF2-40B4-BE49-F238E27FC236}">
                <a16:creationId xmlns:a16="http://schemas.microsoft.com/office/drawing/2014/main" id="{01988CA4-DD94-B156-2741-C5DE74971DD5}"/>
              </a:ext>
            </a:extLst>
          </p:cNvPr>
          <p:cNvSpPr/>
          <p:nvPr/>
        </p:nvSpPr>
        <p:spPr>
          <a:xfrm>
            <a:off x="2753628" y="2517789"/>
            <a:ext cx="5039280" cy="1259280"/>
          </a:xfrm>
          <a:prstGeom prst="rect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4000" b="1" i="0" u="none" strike="noStrike" kern="1200" cap="none" spc="-1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À </a:t>
            </a:r>
            <a:r>
              <a:rPr kumimoji="0" lang="de-DE" sz="4000" b="1" i="0" u="none" strike="noStrike" kern="1200" cap="none" spc="-1" normalizeH="0" baseline="0" noProof="0" dirty="0" err="1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modifier</a:t>
            </a:r>
            <a:endParaRPr kumimoji="0" lang="de-DE" sz="4000" b="0" i="0" u="none" strike="noStrike" kern="1200" cap="none" spc="-1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40" name="Textplatzhalter 9">
            <a:extLst>
              <a:ext uri="{FF2B5EF4-FFF2-40B4-BE49-F238E27FC236}">
                <a16:creationId xmlns:a16="http://schemas.microsoft.com/office/drawing/2014/main" id="{FCA0F738-CA44-F50D-8BA9-A0CFBD6675D8}"/>
              </a:ext>
            </a:extLst>
          </p:cNvPr>
          <p:cNvSpPr txBox="1">
            <a:spLocks/>
          </p:cNvSpPr>
          <p:nvPr/>
        </p:nvSpPr>
        <p:spPr>
          <a:xfrm>
            <a:off x="3273506" y="1764333"/>
            <a:ext cx="2793701" cy="1179810"/>
          </a:xfrm>
          <a:prstGeom prst="rect">
            <a:avLst/>
          </a:prstGeom>
        </p:spPr>
        <p:txBody>
          <a:bodyPr vert="horz" wrap="square" lIns="0" tIns="45720" rIns="0" bIns="45720" rtlCol="0">
            <a:spAutoFit/>
          </a:bodyPr>
          <a:lstStyle>
            <a:lvl1pPr marL="0" indent="0" algn="l" defTabSz="914377" rtl="0" eaLnBrk="1" latinLnBrk="0" hangingPunct="1">
              <a:lnSpc>
                <a:spcPct val="80000"/>
              </a:lnSpc>
              <a:spcBef>
                <a:spcPts val="1000"/>
              </a:spcBef>
              <a:buClrTx/>
              <a:buSzPct val="85000"/>
              <a:buFont typeface="Arial"/>
              <a:buNone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8000" indent="-108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ClrTx/>
              <a:buSzPct val="85000"/>
              <a:buFont typeface="Arial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288000" indent="-108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SzPct val="65000"/>
              <a:buFont typeface="Wingdings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504000" indent="-144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SzPct val="85000"/>
              <a:buFont typeface="Symbol" charset="2"/>
              <a:buChar char="-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684000" indent="-144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SzPct val="85000"/>
              <a:buFont typeface="Symbol" charset="2"/>
              <a:buChar char="-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000">
              <a:lnSpc>
                <a:spcPct val="100000"/>
              </a:lnSpc>
            </a:pPr>
            <a:r>
              <a:rPr lang="fr-FR" sz="1800" dirty="0">
                <a:solidFill>
                  <a:schemeClr val="accent1"/>
                </a:solidFill>
              </a:rPr>
              <a:t>[Diplôme en France]</a:t>
            </a:r>
          </a:p>
          <a:p>
            <a:pPr marL="36000">
              <a:lnSpc>
                <a:spcPct val="100000"/>
              </a:lnSpc>
            </a:pPr>
            <a:endParaRPr lang="fr-FR" sz="1800" dirty="0">
              <a:solidFill>
                <a:schemeClr val="accent1"/>
              </a:solidFill>
            </a:endParaRPr>
          </a:p>
          <a:p>
            <a:pPr marL="36000">
              <a:lnSpc>
                <a:spcPct val="100000"/>
              </a:lnSpc>
            </a:pPr>
            <a:endParaRPr lang="fr-FR" sz="1800" dirty="0">
              <a:solidFill>
                <a:schemeClr val="accent1"/>
              </a:solidFill>
            </a:endParaRPr>
          </a:p>
        </p:txBody>
      </p:sp>
      <p:sp>
        <p:nvSpPr>
          <p:cNvPr id="41" name="Textplatzhalter 9">
            <a:extLst>
              <a:ext uri="{FF2B5EF4-FFF2-40B4-BE49-F238E27FC236}">
                <a16:creationId xmlns:a16="http://schemas.microsoft.com/office/drawing/2014/main" id="{BD2F9A5D-BE22-BCA0-1E4E-BCFBBB3B3A84}"/>
              </a:ext>
            </a:extLst>
          </p:cNvPr>
          <p:cNvSpPr txBox="1">
            <a:spLocks/>
          </p:cNvSpPr>
          <p:nvPr/>
        </p:nvSpPr>
        <p:spPr>
          <a:xfrm>
            <a:off x="6071708" y="3654417"/>
            <a:ext cx="2793701" cy="1395254"/>
          </a:xfrm>
          <a:prstGeom prst="rect">
            <a:avLst/>
          </a:prstGeom>
        </p:spPr>
        <p:txBody>
          <a:bodyPr vert="horz" wrap="square" lIns="0" tIns="45720" rIns="0" bIns="45720" rtlCol="0">
            <a:spAutoFit/>
          </a:bodyPr>
          <a:lstStyle>
            <a:lvl1pPr marL="0" indent="0" algn="l" defTabSz="914377" rtl="0" eaLnBrk="1" latinLnBrk="0" hangingPunct="1">
              <a:lnSpc>
                <a:spcPct val="80000"/>
              </a:lnSpc>
              <a:spcBef>
                <a:spcPts val="1000"/>
              </a:spcBef>
              <a:buClrTx/>
              <a:buSzPct val="85000"/>
              <a:buFont typeface="Arial"/>
              <a:buNone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8000" indent="-108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ClrTx/>
              <a:buSzPct val="85000"/>
              <a:buFont typeface="Arial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288000" indent="-108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SzPct val="65000"/>
              <a:buFont typeface="Wingdings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504000" indent="-144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SzPct val="85000"/>
              <a:buFont typeface="Symbol" charset="2"/>
              <a:buChar char="-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684000" indent="-144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SzPct val="85000"/>
              <a:buFont typeface="Symbol" charset="2"/>
              <a:buChar char="-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000">
              <a:lnSpc>
                <a:spcPct val="100000"/>
              </a:lnSpc>
            </a:pPr>
            <a:endParaRPr lang="fr-FR" sz="1800" dirty="0">
              <a:solidFill>
                <a:schemeClr val="accent1"/>
              </a:solidFill>
            </a:endParaRPr>
          </a:p>
          <a:p>
            <a:pPr marL="36000">
              <a:lnSpc>
                <a:spcPct val="100000"/>
              </a:lnSpc>
            </a:pPr>
            <a:r>
              <a:rPr lang="fr-FR" sz="1800" dirty="0">
                <a:solidFill>
                  <a:schemeClr val="accent1"/>
                </a:solidFill>
              </a:rPr>
              <a:t>[Responsable de programme en Allemagne] </a:t>
            </a:r>
          </a:p>
          <a:p>
            <a:pPr marL="36000">
              <a:lnSpc>
                <a:spcPct val="100000"/>
              </a:lnSpc>
            </a:pPr>
            <a:endParaRPr lang="de-DE" dirty="0"/>
          </a:p>
        </p:txBody>
      </p:sp>
      <p:sp>
        <p:nvSpPr>
          <p:cNvPr id="42" name="Textplatzhalter 9">
            <a:extLst>
              <a:ext uri="{FF2B5EF4-FFF2-40B4-BE49-F238E27FC236}">
                <a16:creationId xmlns:a16="http://schemas.microsoft.com/office/drawing/2014/main" id="{E003FF21-8828-C362-931C-4443C979B1BD}"/>
              </a:ext>
            </a:extLst>
          </p:cNvPr>
          <p:cNvSpPr txBox="1">
            <a:spLocks/>
          </p:cNvSpPr>
          <p:nvPr/>
        </p:nvSpPr>
        <p:spPr>
          <a:xfrm>
            <a:off x="8923347" y="1747035"/>
            <a:ext cx="2793701" cy="1118255"/>
          </a:xfrm>
          <a:prstGeom prst="rect">
            <a:avLst/>
          </a:prstGeom>
        </p:spPr>
        <p:txBody>
          <a:bodyPr vert="horz" wrap="square" lIns="0" tIns="45720" rIns="0" bIns="45720" rtlCol="0">
            <a:spAutoFit/>
          </a:bodyPr>
          <a:lstStyle>
            <a:lvl1pPr marL="0" indent="0" algn="l" defTabSz="914377" rtl="0" eaLnBrk="1" latinLnBrk="0" hangingPunct="1">
              <a:lnSpc>
                <a:spcPct val="80000"/>
              </a:lnSpc>
              <a:spcBef>
                <a:spcPts val="1000"/>
              </a:spcBef>
              <a:buClrTx/>
              <a:buSzPct val="85000"/>
              <a:buFont typeface="Arial"/>
              <a:buNone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8000" indent="-108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ClrTx/>
              <a:buSzPct val="85000"/>
              <a:buFont typeface="Arial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288000" indent="-108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SzPct val="65000"/>
              <a:buFont typeface="Wingdings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504000" indent="-144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SzPct val="85000"/>
              <a:buFont typeface="Symbol" charset="2"/>
              <a:buChar char="-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684000" indent="-144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SzPct val="85000"/>
              <a:buFont typeface="Symbol" charset="2"/>
              <a:buChar char="-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000">
              <a:lnSpc>
                <a:spcPct val="100000"/>
              </a:lnSpc>
            </a:pPr>
            <a:r>
              <a:rPr lang="fr-FR" sz="1800" dirty="0">
                <a:solidFill>
                  <a:schemeClr val="accent1"/>
                </a:solidFill>
              </a:rPr>
              <a:t>[Diplôme en Allemagne]</a:t>
            </a:r>
          </a:p>
          <a:p>
            <a:pPr marL="36000">
              <a:lnSpc>
                <a:spcPct val="100000"/>
              </a:lnSpc>
            </a:pPr>
            <a:endParaRPr lang="fr-FR" sz="1800" dirty="0">
              <a:solidFill>
                <a:schemeClr val="accent1"/>
              </a:solidFill>
            </a:endParaRPr>
          </a:p>
          <a:p>
            <a:pPr marL="36000">
              <a:lnSpc>
                <a:spcPct val="100000"/>
              </a:lnSpc>
            </a:pPr>
            <a:endParaRPr lang="de-DE" dirty="0"/>
          </a:p>
        </p:txBody>
      </p:sp>
      <p:sp>
        <p:nvSpPr>
          <p:cNvPr id="44" name="Ellipse 15">
            <a:extLst>
              <a:ext uri="{FF2B5EF4-FFF2-40B4-BE49-F238E27FC236}">
                <a16:creationId xmlns:a16="http://schemas.microsoft.com/office/drawing/2014/main" id="{F724D931-690E-837C-3FFD-D581B5EFD1E4}"/>
              </a:ext>
            </a:extLst>
          </p:cNvPr>
          <p:cNvSpPr/>
          <p:nvPr/>
        </p:nvSpPr>
        <p:spPr>
          <a:xfrm>
            <a:off x="6350398" y="360857"/>
            <a:ext cx="2236320" cy="533160"/>
          </a:xfrm>
          <a:prstGeom prst="ellipse">
            <a:avLst/>
          </a:prstGeom>
          <a:solidFill>
            <a:srgbClr val="188CE1"/>
          </a:solidFill>
          <a:ln>
            <a:solidFill>
              <a:srgbClr val="009CD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457200">
              <a:lnSpc>
                <a:spcPct val="100000"/>
              </a:lnSpc>
              <a:tabLst>
                <a:tab pos="0" algn="l"/>
              </a:tabLst>
            </a:pPr>
            <a:r>
              <a:rPr lang="de-DE" sz="1800" b="0" strike="noStrike" spc="-1" dirty="0">
                <a:solidFill>
                  <a:srgbClr val="FFFFFF"/>
                </a:solidFill>
                <a:latin typeface="Arial"/>
                <a:ea typeface="Arial Unicode MS"/>
              </a:rPr>
              <a:t>Alternative 1</a:t>
            </a:r>
            <a:endParaRPr lang="de-DE" sz="1800" b="0" strike="noStrike" spc="-1" dirty="0">
              <a:solidFill>
                <a:srgbClr val="009CDD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0803928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3EC09F-5DB2-9C09-F8ED-48F03A58C1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ldplatzhalter 1">
            <a:extLst>
              <a:ext uri="{FF2B5EF4-FFF2-40B4-BE49-F238E27FC236}">
                <a16:creationId xmlns:a16="http://schemas.microsoft.com/office/drawing/2014/main" id="{F1980113-E1ED-A820-357A-D7350CF260B0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A17C2F4E-7BAA-D2CE-5E3D-2D591A39C036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Bildplatzhalter 3">
            <a:extLst>
              <a:ext uri="{FF2B5EF4-FFF2-40B4-BE49-F238E27FC236}">
                <a16:creationId xmlns:a16="http://schemas.microsoft.com/office/drawing/2014/main" id="{A83CBDBB-B886-5CAA-1888-50CCF9A87ED2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Bildplatzhalter 4">
            <a:extLst>
              <a:ext uri="{FF2B5EF4-FFF2-40B4-BE49-F238E27FC236}">
                <a16:creationId xmlns:a16="http://schemas.microsoft.com/office/drawing/2014/main" id="{6F0346D8-4C80-EABD-4C7E-C65E0ABCC3BF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E02083D8-E9EA-2A90-30D6-BEE837758CF6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>
          <a:xfrm>
            <a:off x="459524" y="3675132"/>
            <a:ext cx="2793701" cy="1296765"/>
          </a:xfrm>
        </p:spPr>
        <p:txBody>
          <a:bodyPr/>
          <a:lstStyle/>
          <a:p>
            <a:pPr marL="36000"/>
            <a:endParaRPr lang="fr-FR" sz="1800" dirty="0">
              <a:solidFill>
                <a:schemeClr val="accent1"/>
              </a:solidFill>
            </a:endParaRPr>
          </a:p>
          <a:p>
            <a:pPr defTabSz="914400">
              <a:lnSpc>
                <a:spcPct val="100000"/>
              </a:lnSpc>
              <a:buClr>
                <a:srgbClr val="009CDD"/>
              </a:buClr>
            </a:pPr>
            <a:r>
              <a:rPr lang="de-DE" sz="1800" spc="-1" dirty="0">
                <a:solidFill>
                  <a:srgbClr val="009CDD"/>
                </a:solidFill>
              </a:rPr>
              <a:t>[</a:t>
            </a:r>
            <a:r>
              <a:rPr lang="de-DE" sz="1800" spc="-1" dirty="0" err="1">
                <a:solidFill>
                  <a:srgbClr val="009CDD"/>
                </a:solidFill>
              </a:rPr>
              <a:t>Possibilités</a:t>
            </a:r>
            <a:r>
              <a:rPr lang="de-DE" sz="1800" spc="-1" dirty="0">
                <a:solidFill>
                  <a:srgbClr val="009CDD"/>
                </a:solidFill>
              </a:rPr>
              <a:t> </a:t>
            </a:r>
            <a:r>
              <a:rPr lang="de-DE" sz="1800" spc="-1" dirty="0" err="1">
                <a:solidFill>
                  <a:srgbClr val="009CDD"/>
                </a:solidFill>
              </a:rPr>
              <a:t>d’études</a:t>
            </a:r>
            <a:r>
              <a:rPr lang="de-DE" sz="1800" spc="-1" dirty="0">
                <a:solidFill>
                  <a:srgbClr val="009CDD"/>
                </a:solidFill>
              </a:rPr>
              <a:t> en Master]</a:t>
            </a:r>
          </a:p>
          <a:p>
            <a:pPr marL="36000"/>
            <a:endParaRPr lang="de-DE" dirty="0"/>
          </a:p>
        </p:txBody>
      </p:sp>
      <p:sp>
        <p:nvSpPr>
          <p:cNvPr id="14" name="Foliennummernplatzhalter 13">
            <a:extLst>
              <a:ext uri="{FF2B5EF4-FFF2-40B4-BE49-F238E27FC236}">
                <a16:creationId xmlns:a16="http://schemas.microsoft.com/office/drawing/2014/main" id="{8883B7FE-AD47-6A2D-ABFB-DD692B73BD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F8231C7-71D0-41F5-A10E-F5A0BE5C431B}" type="slidenum">
              <a:rPr lang="de-DE" smtClean="0"/>
              <a:pPr/>
              <a:t>16</a:t>
            </a:fld>
            <a:endParaRPr lang="de-DE"/>
          </a:p>
        </p:txBody>
      </p:sp>
      <p:sp>
        <p:nvSpPr>
          <p:cNvPr id="15" name="Textplatzhalter 14">
            <a:extLst>
              <a:ext uri="{FF2B5EF4-FFF2-40B4-BE49-F238E27FC236}">
                <a16:creationId xmlns:a16="http://schemas.microsoft.com/office/drawing/2014/main" id="{4E3B5B2D-0F28-CF3E-DB7A-56EF3079319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59524" y="338740"/>
            <a:ext cx="8684476" cy="338554"/>
          </a:xfrm>
        </p:spPr>
        <p:txBody>
          <a:bodyPr/>
          <a:lstStyle/>
          <a:p>
            <a:r>
              <a:rPr lang="fr-FR" dirty="0"/>
              <a:t>[NOM DE TON CURSUS] - Aperçu</a:t>
            </a:r>
          </a:p>
        </p:txBody>
      </p:sp>
      <p:sp>
        <p:nvSpPr>
          <p:cNvPr id="19" name="Textplatzhalter 18">
            <a:extLst>
              <a:ext uri="{FF2B5EF4-FFF2-40B4-BE49-F238E27FC236}">
                <a16:creationId xmlns:a16="http://schemas.microsoft.com/office/drawing/2014/main" id="{A90F1A72-643C-BEC8-E6B5-629CF057E0DD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0" name="Textplatzhalter 19">
            <a:extLst>
              <a:ext uri="{FF2B5EF4-FFF2-40B4-BE49-F238E27FC236}">
                <a16:creationId xmlns:a16="http://schemas.microsoft.com/office/drawing/2014/main" id="{6CE83931-D84D-E947-4264-B7A64962D6D5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4" name="Rechteck 5">
            <a:extLst>
              <a:ext uri="{FF2B5EF4-FFF2-40B4-BE49-F238E27FC236}">
                <a16:creationId xmlns:a16="http://schemas.microsoft.com/office/drawing/2014/main" id="{3AF8133D-490F-A3E1-10A2-DD2902DF8738}"/>
              </a:ext>
            </a:extLst>
          </p:cNvPr>
          <p:cNvSpPr/>
          <p:nvPr/>
        </p:nvSpPr>
        <p:spPr>
          <a:xfrm>
            <a:off x="949815" y="1714377"/>
            <a:ext cx="1606571" cy="1446402"/>
          </a:xfrm>
          <a:prstGeom prst="rect">
            <a:avLst/>
          </a:prstGeom>
          <a:solidFill>
            <a:srgbClr val="009CDD"/>
          </a:solidFill>
          <a:ln>
            <a:solidFill>
              <a:srgbClr val="009C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horzOverflow="overflow" numCol="1" spcCol="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r>
              <a:rPr lang="de-DE" sz="1400" b="0" strike="noStrike" spc="-1" dirty="0">
                <a:solidFill>
                  <a:schemeClr val="lt1"/>
                </a:solidFill>
                <a:latin typeface="Arial"/>
                <a:ea typeface="Arial Unicode MS"/>
              </a:rPr>
              <a:t>LOGO UNIVERSITÉ FRANCE</a:t>
            </a:r>
            <a:endParaRPr lang="de-DE" sz="1400" b="0" strike="noStrike" spc="-1" dirty="0">
              <a:solidFill>
                <a:srgbClr val="009CDD"/>
              </a:solidFill>
              <a:latin typeface="Arial"/>
            </a:endParaRPr>
          </a:p>
        </p:txBody>
      </p:sp>
      <p:sp>
        <p:nvSpPr>
          <p:cNvPr id="26" name="Rechteck 7">
            <a:extLst>
              <a:ext uri="{FF2B5EF4-FFF2-40B4-BE49-F238E27FC236}">
                <a16:creationId xmlns:a16="http://schemas.microsoft.com/office/drawing/2014/main" id="{D8273C5C-CABA-0E59-FE83-160834937A76}"/>
              </a:ext>
            </a:extLst>
          </p:cNvPr>
          <p:cNvSpPr/>
          <p:nvPr/>
        </p:nvSpPr>
        <p:spPr>
          <a:xfrm>
            <a:off x="6665273" y="1642877"/>
            <a:ext cx="1606572" cy="1446403"/>
          </a:xfrm>
          <a:prstGeom prst="rect">
            <a:avLst/>
          </a:prstGeom>
          <a:solidFill>
            <a:srgbClr val="009CDD"/>
          </a:solidFill>
          <a:ln>
            <a:solidFill>
              <a:srgbClr val="009C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horzOverflow="overflow" numCol="1" spcCol="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r>
              <a:rPr lang="de-DE" sz="1400" b="0" strike="noStrike" spc="-1" dirty="0">
                <a:solidFill>
                  <a:schemeClr val="lt1"/>
                </a:solidFill>
                <a:latin typeface="Arial"/>
                <a:ea typeface="Arial Unicode MS"/>
              </a:rPr>
              <a:t>LOGO UNIVERSITÉ ALLEMAGNE</a:t>
            </a:r>
            <a:endParaRPr lang="de-DE" sz="1400" b="0" strike="noStrike" spc="-1" dirty="0">
              <a:solidFill>
                <a:srgbClr val="009CDD"/>
              </a:solidFill>
              <a:latin typeface="Arial"/>
            </a:endParaRPr>
          </a:p>
        </p:txBody>
      </p:sp>
      <p:grpSp>
        <p:nvGrpSpPr>
          <p:cNvPr id="29" name="Gruppieren 28">
            <a:extLst>
              <a:ext uri="{FF2B5EF4-FFF2-40B4-BE49-F238E27FC236}">
                <a16:creationId xmlns:a16="http://schemas.microsoft.com/office/drawing/2014/main" id="{A5EE86F7-3679-BB47-0AB7-6F6F4E637FEB}"/>
              </a:ext>
            </a:extLst>
          </p:cNvPr>
          <p:cNvGrpSpPr/>
          <p:nvPr/>
        </p:nvGrpSpPr>
        <p:grpSpPr>
          <a:xfrm>
            <a:off x="3129906" y="3736836"/>
            <a:ext cx="3105414" cy="2450689"/>
            <a:chOff x="5586403" y="0"/>
            <a:chExt cx="7119518" cy="3368520"/>
          </a:xfrm>
        </p:grpSpPr>
        <p:pic>
          <p:nvPicPr>
            <p:cNvPr id="30" name="Bildplatzhalter 11" descr="e832b10f2dfc003ecd0b4204e2445b97e674e2dd1eb8174096_1920.jpg">
              <a:extLst>
                <a:ext uri="{FF2B5EF4-FFF2-40B4-BE49-F238E27FC236}">
                  <a16:creationId xmlns:a16="http://schemas.microsoft.com/office/drawing/2014/main" id="{8361085E-B492-0AA8-17C2-0EC6FED67C03}"/>
                </a:ext>
              </a:extLst>
            </p:cNvPr>
            <p:cNvPicPr/>
            <p:nvPr/>
          </p:nvPicPr>
          <p:blipFill>
            <a:blip r:embed="rId2"/>
            <a:srcRect l="20368" r="20368"/>
            <a:stretch/>
          </p:blipFill>
          <p:spPr>
            <a:xfrm>
              <a:off x="6102360" y="0"/>
              <a:ext cx="6089040" cy="336852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31" name="Rechteck 13">
              <a:extLst>
                <a:ext uri="{FF2B5EF4-FFF2-40B4-BE49-F238E27FC236}">
                  <a16:creationId xmlns:a16="http://schemas.microsoft.com/office/drawing/2014/main" id="{DA7E02F4-5D46-BE50-2A2B-E3C678C6524F}"/>
                </a:ext>
              </a:extLst>
            </p:cNvPr>
            <p:cNvSpPr/>
            <p:nvPr/>
          </p:nvSpPr>
          <p:spPr>
            <a:xfrm rot="20578200">
              <a:off x="5586403" y="1517799"/>
              <a:ext cx="7119518" cy="397361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anchor="t">
              <a:spAutoFit/>
            </a:bodyPr>
            <a:lstStyle/>
            <a:p>
              <a:pPr algn="ctr" defTabSz="914400">
                <a:lnSpc>
                  <a:spcPct val="100000"/>
                </a:lnSpc>
              </a:pPr>
              <a:r>
                <a:rPr lang="de-DE" sz="1400" b="0" strike="noStrike" spc="-1" dirty="0">
                  <a:solidFill>
                    <a:srgbClr val="009CDD"/>
                  </a:solidFill>
                  <a:highlight>
                    <a:srgbClr val="FFFF00"/>
                  </a:highlight>
                  <a:latin typeface="Arial"/>
                  <a:ea typeface="Arial Unicode MS"/>
                </a:rPr>
                <a:t>IMAGE DE L’UNIVERSITÈ EN FRANCE</a:t>
              </a:r>
              <a:endParaRPr lang="de-DE" sz="1400" b="0" strike="noStrike" spc="-1" dirty="0">
                <a:solidFill>
                  <a:srgbClr val="009CDD"/>
                </a:solidFill>
                <a:highlight>
                  <a:srgbClr val="FFFF00"/>
                </a:highlight>
                <a:latin typeface="Arial"/>
              </a:endParaRPr>
            </a:p>
          </p:txBody>
        </p:sp>
      </p:grpSp>
      <p:grpSp>
        <p:nvGrpSpPr>
          <p:cNvPr id="32" name="Gruppieren 31">
            <a:extLst>
              <a:ext uri="{FF2B5EF4-FFF2-40B4-BE49-F238E27FC236}">
                <a16:creationId xmlns:a16="http://schemas.microsoft.com/office/drawing/2014/main" id="{7EA1AE1E-1F44-C388-4EE5-1A30BB7A0F83}"/>
              </a:ext>
            </a:extLst>
          </p:cNvPr>
          <p:cNvGrpSpPr/>
          <p:nvPr/>
        </p:nvGrpSpPr>
        <p:grpSpPr>
          <a:xfrm>
            <a:off x="8568038" y="3682588"/>
            <a:ext cx="3441851" cy="2504937"/>
            <a:chOff x="5221810" y="0"/>
            <a:chExt cx="7848707" cy="3368520"/>
          </a:xfrm>
        </p:grpSpPr>
        <p:pic>
          <p:nvPicPr>
            <p:cNvPr id="33" name="Bildplatzhalter 11" descr="e832b10f2dfc003ecd0b4204e2445b97e674e2dd1eb8174096_1920.jpg">
              <a:extLst>
                <a:ext uri="{FF2B5EF4-FFF2-40B4-BE49-F238E27FC236}">
                  <a16:creationId xmlns:a16="http://schemas.microsoft.com/office/drawing/2014/main" id="{A5CC42CB-9A26-3DDE-5598-8721B5142F26}"/>
                </a:ext>
              </a:extLst>
            </p:cNvPr>
            <p:cNvPicPr/>
            <p:nvPr/>
          </p:nvPicPr>
          <p:blipFill>
            <a:blip r:embed="rId2"/>
            <a:srcRect l="20368" r="20368"/>
            <a:stretch/>
          </p:blipFill>
          <p:spPr>
            <a:xfrm>
              <a:off x="6102360" y="0"/>
              <a:ext cx="6089040" cy="336852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34" name="Rechteck 13">
              <a:extLst>
                <a:ext uri="{FF2B5EF4-FFF2-40B4-BE49-F238E27FC236}">
                  <a16:creationId xmlns:a16="http://schemas.microsoft.com/office/drawing/2014/main" id="{2F3FE37B-478F-B4D7-E187-B7F77B5A5339}"/>
                </a:ext>
              </a:extLst>
            </p:cNvPr>
            <p:cNvSpPr/>
            <p:nvPr/>
          </p:nvSpPr>
          <p:spPr>
            <a:xfrm rot="20578200">
              <a:off x="5221810" y="1517799"/>
              <a:ext cx="7848707" cy="397361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anchor="t">
              <a:spAutoFit/>
            </a:bodyPr>
            <a:lstStyle/>
            <a:p>
              <a:pPr algn="ctr" defTabSz="914400">
                <a:lnSpc>
                  <a:spcPct val="100000"/>
                </a:lnSpc>
              </a:pPr>
              <a:r>
                <a:rPr lang="fr-FR" sz="1400" b="0" strike="noStrike" spc="-1" dirty="0">
                  <a:solidFill>
                    <a:srgbClr val="009CDD"/>
                  </a:solidFill>
                  <a:highlight>
                    <a:srgbClr val="FFFF00"/>
                  </a:highlight>
                  <a:latin typeface="Arial"/>
                  <a:ea typeface="Arial Unicode MS"/>
                </a:rPr>
                <a:t>IMAGE DE L’UNIVERSITÉ EN ALLEMAGNE</a:t>
              </a:r>
            </a:p>
          </p:txBody>
        </p:sp>
      </p:grpSp>
      <p:sp>
        <p:nvSpPr>
          <p:cNvPr id="36" name="Rechteck 35">
            <a:extLst>
              <a:ext uri="{FF2B5EF4-FFF2-40B4-BE49-F238E27FC236}">
                <a16:creationId xmlns:a16="http://schemas.microsoft.com/office/drawing/2014/main" id="{DD3D311B-D719-CC98-273E-4EA461DFA6A6}"/>
              </a:ext>
            </a:extLst>
          </p:cNvPr>
          <p:cNvSpPr/>
          <p:nvPr/>
        </p:nvSpPr>
        <p:spPr>
          <a:xfrm>
            <a:off x="3117792" y="2689857"/>
            <a:ext cx="5039280" cy="1259280"/>
          </a:xfrm>
          <a:prstGeom prst="rect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4000" b="1" i="0" u="none" strike="noStrike" kern="1200" cap="none" spc="-1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À </a:t>
            </a:r>
            <a:r>
              <a:rPr kumimoji="0" lang="de-DE" sz="4000" b="1" i="0" u="none" strike="noStrike" kern="1200" cap="none" spc="-1" normalizeH="0" baseline="0" noProof="0" dirty="0" err="1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modifier</a:t>
            </a:r>
            <a:endParaRPr kumimoji="0" lang="de-DE" sz="4000" b="0" i="0" u="none" strike="noStrike" kern="1200" cap="none" spc="-1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40" name="Textplatzhalter 9">
            <a:extLst>
              <a:ext uri="{FF2B5EF4-FFF2-40B4-BE49-F238E27FC236}">
                <a16:creationId xmlns:a16="http://schemas.microsoft.com/office/drawing/2014/main" id="{3197DF42-8981-B9A9-D8AE-03BA5D49B033}"/>
              </a:ext>
            </a:extLst>
          </p:cNvPr>
          <p:cNvSpPr txBox="1">
            <a:spLocks/>
          </p:cNvSpPr>
          <p:nvPr/>
        </p:nvSpPr>
        <p:spPr>
          <a:xfrm>
            <a:off x="3273506" y="1764333"/>
            <a:ext cx="2793701" cy="946926"/>
          </a:xfrm>
          <a:prstGeom prst="rect">
            <a:avLst/>
          </a:prstGeom>
        </p:spPr>
        <p:txBody>
          <a:bodyPr vert="horz" wrap="square" lIns="0" tIns="45720" rIns="0" bIns="45720" rtlCol="0">
            <a:spAutoFit/>
          </a:bodyPr>
          <a:lstStyle>
            <a:lvl1pPr marL="0" indent="0" algn="l" defTabSz="914377" rtl="0" eaLnBrk="1" latinLnBrk="0" hangingPunct="1">
              <a:lnSpc>
                <a:spcPct val="80000"/>
              </a:lnSpc>
              <a:spcBef>
                <a:spcPts val="1000"/>
              </a:spcBef>
              <a:buClrTx/>
              <a:buSzPct val="85000"/>
              <a:buFont typeface="Arial"/>
              <a:buNone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8000" indent="-108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ClrTx/>
              <a:buSzPct val="85000"/>
              <a:buFont typeface="Arial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288000" indent="-108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SzPct val="65000"/>
              <a:buFont typeface="Wingdings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504000" indent="-144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SzPct val="85000"/>
              <a:buFont typeface="Symbol" charset="2"/>
              <a:buChar char="-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684000" indent="-144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SzPct val="85000"/>
              <a:buFont typeface="Symbol" charset="2"/>
              <a:buChar char="-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>
              <a:lnSpc>
                <a:spcPct val="100000"/>
              </a:lnSpc>
              <a:buClr>
                <a:srgbClr val="009CDD"/>
              </a:buClr>
            </a:pPr>
            <a:r>
              <a:rPr lang="fr-FR" sz="1800" dirty="0">
                <a:solidFill>
                  <a:schemeClr val="accent1"/>
                </a:solidFill>
              </a:rPr>
              <a:t>[</a:t>
            </a:r>
            <a:r>
              <a:rPr lang="de-DE" sz="1800" spc="-1" dirty="0" err="1">
                <a:solidFill>
                  <a:srgbClr val="009CDD"/>
                </a:solidFill>
              </a:rPr>
              <a:t>Possibilités</a:t>
            </a:r>
            <a:r>
              <a:rPr lang="de-DE" sz="1800" spc="-1" dirty="0">
                <a:solidFill>
                  <a:srgbClr val="009CDD"/>
                </a:solidFill>
              </a:rPr>
              <a:t> </a:t>
            </a:r>
            <a:r>
              <a:rPr lang="de-DE" sz="1800" spc="-1" dirty="0" err="1">
                <a:solidFill>
                  <a:srgbClr val="009CDD"/>
                </a:solidFill>
              </a:rPr>
              <a:t>d’études</a:t>
            </a:r>
            <a:r>
              <a:rPr lang="de-DE" sz="1800" spc="-1" dirty="0">
                <a:solidFill>
                  <a:srgbClr val="009CDD"/>
                </a:solidFill>
              </a:rPr>
              <a:t> en Licence] </a:t>
            </a:r>
          </a:p>
          <a:p>
            <a:pPr marL="36000"/>
            <a:endParaRPr lang="de-DE" dirty="0"/>
          </a:p>
        </p:txBody>
      </p:sp>
      <p:sp>
        <p:nvSpPr>
          <p:cNvPr id="41" name="Textplatzhalter 9">
            <a:extLst>
              <a:ext uri="{FF2B5EF4-FFF2-40B4-BE49-F238E27FC236}">
                <a16:creationId xmlns:a16="http://schemas.microsoft.com/office/drawing/2014/main" id="{6132BDF6-DEEC-EFC0-9FDA-5F50E51BF6CD}"/>
              </a:ext>
            </a:extLst>
          </p:cNvPr>
          <p:cNvSpPr txBox="1">
            <a:spLocks/>
          </p:cNvSpPr>
          <p:nvPr/>
        </p:nvSpPr>
        <p:spPr>
          <a:xfrm>
            <a:off x="6071708" y="3654417"/>
            <a:ext cx="2793701" cy="1185966"/>
          </a:xfrm>
          <a:prstGeom prst="rect">
            <a:avLst/>
          </a:prstGeom>
        </p:spPr>
        <p:txBody>
          <a:bodyPr vert="horz" wrap="square" lIns="0" tIns="45720" rIns="0" bIns="45720" rtlCol="0">
            <a:spAutoFit/>
          </a:bodyPr>
          <a:lstStyle>
            <a:lvl1pPr marL="0" indent="0" algn="l" defTabSz="914377" rtl="0" eaLnBrk="1" latinLnBrk="0" hangingPunct="1">
              <a:lnSpc>
                <a:spcPct val="80000"/>
              </a:lnSpc>
              <a:spcBef>
                <a:spcPts val="1000"/>
              </a:spcBef>
              <a:buClrTx/>
              <a:buSzPct val="85000"/>
              <a:buFont typeface="Arial"/>
              <a:buNone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8000" indent="-108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ClrTx/>
              <a:buSzPct val="85000"/>
              <a:buFont typeface="Arial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288000" indent="-108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SzPct val="65000"/>
              <a:buFont typeface="Wingdings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504000" indent="-144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SzPct val="85000"/>
              <a:buFont typeface="Symbol" charset="2"/>
              <a:buChar char="-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684000" indent="-144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SzPct val="85000"/>
              <a:buFont typeface="Symbol" charset="2"/>
              <a:buChar char="-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000"/>
            <a:endParaRPr lang="fr-FR" sz="1800" dirty="0">
              <a:solidFill>
                <a:schemeClr val="accent1"/>
              </a:solidFill>
            </a:endParaRPr>
          </a:p>
          <a:p>
            <a:pPr marL="36000"/>
            <a:r>
              <a:rPr lang="fr-FR" sz="1800" dirty="0">
                <a:solidFill>
                  <a:schemeClr val="accent1"/>
                </a:solidFill>
              </a:rPr>
              <a:t>[Possibilités d’études en Master]</a:t>
            </a:r>
          </a:p>
          <a:p>
            <a:pPr marL="36000"/>
            <a:endParaRPr lang="de-DE" dirty="0"/>
          </a:p>
        </p:txBody>
      </p:sp>
      <p:sp>
        <p:nvSpPr>
          <p:cNvPr id="42" name="Textplatzhalter 9">
            <a:extLst>
              <a:ext uri="{FF2B5EF4-FFF2-40B4-BE49-F238E27FC236}">
                <a16:creationId xmlns:a16="http://schemas.microsoft.com/office/drawing/2014/main" id="{5DC2B16D-C0D9-C765-3F03-DB36FB94D0A6}"/>
              </a:ext>
            </a:extLst>
          </p:cNvPr>
          <p:cNvSpPr txBox="1">
            <a:spLocks/>
          </p:cNvSpPr>
          <p:nvPr/>
        </p:nvSpPr>
        <p:spPr>
          <a:xfrm>
            <a:off x="8923347" y="1747035"/>
            <a:ext cx="2793701" cy="836126"/>
          </a:xfrm>
          <a:prstGeom prst="rect">
            <a:avLst/>
          </a:prstGeom>
        </p:spPr>
        <p:txBody>
          <a:bodyPr vert="horz" wrap="square" lIns="0" tIns="45720" rIns="0" bIns="45720" rtlCol="0">
            <a:spAutoFit/>
          </a:bodyPr>
          <a:lstStyle>
            <a:lvl1pPr marL="0" indent="0" algn="l" defTabSz="914377" rtl="0" eaLnBrk="1" latinLnBrk="0" hangingPunct="1">
              <a:lnSpc>
                <a:spcPct val="80000"/>
              </a:lnSpc>
              <a:spcBef>
                <a:spcPts val="1000"/>
              </a:spcBef>
              <a:buClrTx/>
              <a:buSzPct val="85000"/>
              <a:buFont typeface="Arial"/>
              <a:buNone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8000" indent="-108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ClrTx/>
              <a:buSzPct val="85000"/>
              <a:buFont typeface="Arial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288000" indent="-108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SzPct val="65000"/>
              <a:buFont typeface="Wingdings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504000" indent="-144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SzPct val="85000"/>
              <a:buFont typeface="Symbol" charset="2"/>
              <a:buChar char="-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684000" indent="-144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SzPct val="85000"/>
              <a:buFont typeface="Symbol" charset="2"/>
              <a:buChar char="-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000"/>
            <a:r>
              <a:rPr lang="fr-FR" sz="1800" dirty="0">
                <a:solidFill>
                  <a:schemeClr val="accent1"/>
                </a:solidFill>
              </a:rPr>
              <a:t>[Possibilités d’études en Licence] </a:t>
            </a:r>
          </a:p>
          <a:p>
            <a:pPr marL="36000"/>
            <a:endParaRPr lang="de-DE" dirty="0"/>
          </a:p>
        </p:txBody>
      </p:sp>
      <p:sp>
        <p:nvSpPr>
          <p:cNvPr id="7" name="Ellipse 15">
            <a:extLst>
              <a:ext uri="{FF2B5EF4-FFF2-40B4-BE49-F238E27FC236}">
                <a16:creationId xmlns:a16="http://schemas.microsoft.com/office/drawing/2014/main" id="{BB57FEE4-3832-970D-FAE6-1ABD5996C4C2}"/>
              </a:ext>
            </a:extLst>
          </p:cNvPr>
          <p:cNvSpPr/>
          <p:nvPr/>
        </p:nvSpPr>
        <p:spPr>
          <a:xfrm>
            <a:off x="6350398" y="338740"/>
            <a:ext cx="2236320" cy="533160"/>
          </a:xfrm>
          <a:prstGeom prst="ellipse">
            <a:avLst/>
          </a:prstGeom>
          <a:solidFill>
            <a:srgbClr val="188CE1"/>
          </a:solidFill>
          <a:ln>
            <a:solidFill>
              <a:srgbClr val="009CD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457200">
              <a:lnSpc>
                <a:spcPct val="100000"/>
              </a:lnSpc>
              <a:tabLst>
                <a:tab pos="0" algn="l"/>
              </a:tabLst>
            </a:pPr>
            <a:r>
              <a:rPr lang="de-DE" sz="1800" b="0" strike="noStrike" spc="-1" dirty="0">
                <a:solidFill>
                  <a:srgbClr val="FFFFFF"/>
                </a:solidFill>
                <a:latin typeface="Arial"/>
                <a:ea typeface="Arial Unicode MS"/>
              </a:rPr>
              <a:t>Alternative 2</a:t>
            </a:r>
            <a:endParaRPr lang="de-DE" sz="1800" b="0" strike="noStrike" spc="-1" dirty="0">
              <a:solidFill>
                <a:srgbClr val="009CDD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92676644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F7B4B4-3FFE-69EF-F966-74A66D3A21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3">
            <a:extLst>
              <a:ext uri="{FF2B5EF4-FFF2-40B4-BE49-F238E27FC236}">
                <a16:creationId xmlns:a16="http://schemas.microsoft.com/office/drawing/2014/main" id="{D3C53610-B218-1981-7479-D3E65C967B27}"/>
              </a:ext>
            </a:extLst>
          </p:cNvPr>
          <p:cNvSpPr>
            <a:spLocks noGrp="1"/>
          </p:cNvSpPr>
          <p:nvPr>
            <p:ph type="sldNum" idx="18"/>
          </p:nvPr>
        </p:nvSpPr>
        <p:spPr/>
        <p:txBody>
          <a:bodyPr/>
          <a:lstStyle/>
          <a:p>
            <a:fld id="{CE53BA0A-932D-4693-B895-7B7929111D52}" type="slidenum">
              <a:rPr/>
              <a:t>17</a:t>
            </a:fld>
            <a:endParaRPr/>
          </a:p>
        </p:txBody>
      </p:sp>
      <p:sp>
        <p:nvSpPr>
          <p:cNvPr id="281" name="PlaceHolder 2">
            <a:extLst>
              <a:ext uri="{FF2B5EF4-FFF2-40B4-BE49-F238E27FC236}">
                <a16:creationId xmlns:a16="http://schemas.microsoft.com/office/drawing/2014/main" id="{73359ED1-50AC-3B89-267B-91EC96F50E7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59524" y="3551732"/>
            <a:ext cx="11274425" cy="2441575"/>
          </a:xfrm>
          <a:prstGeom prst="rect">
            <a:avLst/>
          </a:prstGeom>
          <a:noFill/>
          <a:ln w="0">
            <a:noFill/>
          </a:ln>
        </p:spPr>
        <p:txBody>
          <a:bodyPr lIns="0" tIns="45720" rIns="0" bIns="45720" anchor="t">
            <a:noAutofit/>
          </a:bodyPr>
          <a:lstStyle/>
          <a:p>
            <a:pPr marL="285840" indent="-285840" defTabSz="914400">
              <a:lnSpc>
                <a:spcPct val="80000"/>
              </a:lnSpc>
              <a:spcBef>
                <a:spcPts val="1001"/>
              </a:spcBef>
              <a:buClr>
                <a:srgbClr val="009CDD"/>
              </a:buClr>
              <a:buSzPct val="85000"/>
              <a:buFont typeface="Arial"/>
              <a:buChar char="•"/>
            </a:pPr>
            <a:r>
              <a:rPr lang="de-DE" sz="18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[</a:t>
            </a:r>
            <a:r>
              <a:rPr lang="de-DE" sz="1800" b="0" strike="noStrike" spc="-1" dirty="0" err="1">
                <a:solidFill>
                  <a:srgbClr val="009CDD"/>
                </a:solidFill>
                <a:latin typeface="Arial"/>
                <a:ea typeface="Arial Unicode MS"/>
              </a:rPr>
              <a:t>Contenu</a:t>
            </a:r>
            <a:r>
              <a:rPr lang="de-DE" sz="18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 des </a:t>
            </a:r>
            <a:r>
              <a:rPr lang="de-DE" sz="1800" b="0" strike="noStrike" spc="-1" dirty="0" err="1">
                <a:solidFill>
                  <a:srgbClr val="009CDD"/>
                </a:solidFill>
                <a:latin typeface="Arial"/>
                <a:ea typeface="Arial Unicode MS"/>
              </a:rPr>
              <a:t>cours</a:t>
            </a:r>
            <a:r>
              <a:rPr lang="de-DE" sz="18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]</a:t>
            </a:r>
            <a:endParaRPr lang="en-US" sz="1800" b="0" strike="noStrike" spc="-1" dirty="0">
              <a:solidFill>
                <a:schemeClr val="dk1">
                  <a:lumMod val="75000"/>
                  <a:lumOff val="25000"/>
                </a:schemeClr>
              </a:solidFill>
              <a:latin typeface="Arial"/>
            </a:endParaRPr>
          </a:p>
          <a:p>
            <a:pPr marL="285840" indent="-285840" defTabSz="914400">
              <a:lnSpc>
                <a:spcPct val="80000"/>
              </a:lnSpc>
              <a:spcBef>
                <a:spcPts val="1001"/>
              </a:spcBef>
              <a:buClr>
                <a:srgbClr val="009CDD"/>
              </a:buClr>
              <a:buSzPct val="85000"/>
              <a:buFont typeface="Arial"/>
              <a:buChar char="•"/>
            </a:pPr>
            <a:r>
              <a:rPr lang="de-DE" sz="18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[</a:t>
            </a:r>
            <a:r>
              <a:rPr lang="de-DE" sz="1800" b="0" strike="noStrike" spc="-1" dirty="0" err="1">
                <a:solidFill>
                  <a:srgbClr val="009CDD"/>
                </a:solidFill>
                <a:latin typeface="Arial"/>
                <a:ea typeface="Arial Unicode MS"/>
              </a:rPr>
              <a:t>Choix</a:t>
            </a:r>
            <a:r>
              <a:rPr lang="de-DE" sz="18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 de </a:t>
            </a:r>
            <a:r>
              <a:rPr lang="de-DE" sz="1800" b="0" strike="noStrike" spc="-1" dirty="0" err="1">
                <a:solidFill>
                  <a:srgbClr val="009CDD"/>
                </a:solidFill>
                <a:latin typeface="Arial"/>
                <a:ea typeface="Arial Unicode MS"/>
              </a:rPr>
              <a:t>matières</a:t>
            </a:r>
            <a:r>
              <a:rPr lang="de-DE" sz="18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/</a:t>
            </a:r>
            <a:r>
              <a:rPr lang="de-DE" sz="1800" b="0" strike="noStrike" spc="-1" dirty="0" err="1">
                <a:solidFill>
                  <a:srgbClr val="009CDD"/>
                </a:solidFill>
                <a:latin typeface="Arial"/>
                <a:ea typeface="Arial Unicode MS"/>
              </a:rPr>
              <a:t>spécialisations</a:t>
            </a:r>
            <a:r>
              <a:rPr lang="de-DE" sz="18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]</a:t>
            </a:r>
            <a:endParaRPr lang="en-US" sz="1800" b="0" strike="noStrike" spc="-1" dirty="0">
              <a:solidFill>
                <a:schemeClr val="dk1">
                  <a:lumMod val="75000"/>
                  <a:lumOff val="25000"/>
                </a:schemeClr>
              </a:solidFill>
              <a:latin typeface="Arial"/>
            </a:endParaRPr>
          </a:p>
          <a:p>
            <a:pPr marL="285840" indent="-285840" defTabSz="914400">
              <a:lnSpc>
                <a:spcPct val="80000"/>
              </a:lnSpc>
              <a:spcBef>
                <a:spcPts val="1001"/>
              </a:spcBef>
              <a:buClr>
                <a:srgbClr val="009CDD"/>
              </a:buClr>
              <a:buSzPct val="85000"/>
              <a:buFont typeface="Arial"/>
              <a:buChar char="•"/>
            </a:pPr>
            <a:r>
              <a:rPr lang="de-DE" sz="18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[</a:t>
            </a:r>
            <a:r>
              <a:rPr lang="de-DE" sz="1800" b="0" strike="noStrike" spc="-1" dirty="0" err="1">
                <a:solidFill>
                  <a:srgbClr val="009CDD"/>
                </a:solidFill>
                <a:latin typeface="Arial"/>
                <a:ea typeface="Arial Unicode MS"/>
              </a:rPr>
              <a:t>Mémoire</a:t>
            </a:r>
            <a:r>
              <a:rPr lang="de-DE" sz="18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 de fin </a:t>
            </a:r>
            <a:r>
              <a:rPr lang="de-DE" sz="1800" b="0" strike="noStrike" spc="-1" dirty="0" err="1">
                <a:solidFill>
                  <a:srgbClr val="009CDD"/>
                </a:solidFill>
                <a:latin typeface="Arial"/>
                <a:ea typeface="Arial Unicode MS"/>
              </a:rPr>
              <a:t>d’études</a:t>
            </a:r>
            <a:r>
              <a:rPr lang="de-DE" sz="18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]</a:t>
            </a:r>
            <a:endParaRPr lang="en-US" sz="1800" b="0" strike="noStrike" spc="-1" dirty="0">
              <a:solidFill>
                <a:schemeClr val="dk1">
                  <a:lumMod val="75000"/>
                  <a:lumOff val="25000"/>
                </a:schemeClr>
              </a:solidFill>
              <a:latin typeface="Arial"/>
            </a:endParaRPr>
          </a:p>
          <a:p>
            <a:pPr marL="285840" indent="-285840" defTabSz="914400">
              <a:lnSpc>
                <a:spcPct val="80000"/>
              </a:lnSpc>
              <a:spcBef>
                <a:spcPts val="1001"/>
              </a:spcBef>
              <a:buClr>
                <a:srgbClr val="009CDD"/>
              </a:buClr>
              <a:buSzPct val="85000"/>
              <a:buFont typeface="Arial"/>
              <a:buChar char="•"/>
            </a:pPr>
            <a:r>
              <a:rPr lang="de-DE" sz="18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[Stages]</a:t>
            </a:r>
            <a:endParaRPr lang="en-US" sz="1800" b="0" strike="noStrike" spc="-1" dirty="0">
              <a:solidFill>
                <a:schemeClr val="dk1">
                  <a:lumMod val="75000"/>
                  <a:lumOff val="25000"/>
                </a:schemeClr>
              </a:solidFill>
              <a:latin typeface="Arial"/>
            </a:endParaRPr>
          </a:p>
          <a:p>
            <a:pPr marL="285840" indent="-285840" defTabSz="914400">
              <a:lnSpc>
                <a:spcPct val="80000"/>
              </a:lnSpc>
              <a:spcBef>
                <a:spcPts val="1001"/>
              </a:spcBef>
              <a:buClr>
                <a:srgbClr val="009CDD"/>
              </a:buClr>
              <a:buSzPct val="85000"/>
              <a:buFont typeface="Arial"/>
              <a:buChar char="•"/>
            </a:pPr>
            <a:r>
              <a:rPr lang="de-DE" sz="18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[</a:t>
            </a:r>
            <a:r>
              <a:rPr lang="de-DE" sz="1800" b="0" strike="noStrike" spc="-1" dirty="0" err="1">
                <a:solidFill>
                  <a:srgbClr val="009CDD"/>
                </a:solidFill>
                <a:latin typeface="Arial"/>
                <a:ea typeface="Arial Unicode MS"/>
              </a:rPr>
              <a:t>Préparation</a:t>
            </a:r>
            <a:r>
              <a:rPr lang="de-DE" sz="18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 </a:t>
            </a:r>
            <a:r>
              <a:rPr lang="de-DE" sz="1800" b="0" strike="noStrike" spc="-1" dirty="0" err="1">
                <a:solidFill>
                  <a:srgbClr val="009CDD"/>
                </a:solidFill>
                <a:latin typeface="Arial"/>
                <a:ea typeface="Arial Unicode MS"/>
              </a:rPr>
              <a:t>linguistique</a:t>
            </a:r>
            <a:r>
              <a:rPr lang="de-DE" sz="18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]</a:t>
            </a:r>
            <a:endParaRPr lang="en-US" sz="1800" b="0" strike="noStrike" spc="-1" dirty="0">
              <a:solidFill>
                <a:schemeClr val="dk1">
                  <a:lumMod val="75000"/>
                  <a:lumOff val="25000"/>
                </a:schemeClr>
              </a:solidFill>
              <a:latin typeface="Arial"/>
            </a:endParaRPr>
          </a:p>
          <a:p>
            <a:pPr marL="285840" indent="-285840" defTabSz="914400">
              <a:lnSpc>
                <a:spcPct val="80000"/>
              </a:lnSpc>
              <a:spcBef>
                <a:spcPts val="1001"/>
              </a:spcBef>
              <a:buClr>
                <a:srgbClr val="009CDD"/>
              </a:buClr>
              <a:buSzPct val="85000"/>
              <a:buFont typeface="Arial"/>
              <a:buChar char="•"/>
            </a:pPr>
            <a:r>
              <a:rPr lang="de-DE" sz="18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[</a:t>
            </a:r>
            <a:r>
              <a:rPr lang="de-DE" sz="1800" b="0" strike="noStrike" spc="-1" dirty="0" err="1">
                <a:solidFill>
                  <a:srgbClr val="009CDD"/>
                </a:solidFill>
                <a:latin typeface="Arial"/>
                <a:ea typeface="Arial Unicode MS"/>
              </a:rPr>
              <a:t>Particularités</a:t>
            </a:r>
            <a:r>
              <a:rPr lang="de-DE" sz="18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]</a:t>
            </a:r>
            <a:endParaRPr lang="en-US" sz="1800" b="0" strike="noStrike" spc="-1" dirty="0">
              <a:solidFill>
                <a:schemeClr val="dk1">
                  <a:lumMod val="75000"/>
                  <a:lumOff val="25000"/>
                </a:schemeClr>
              </a:solidFill>
              <a:latin typeface="Arial"/>
            </a:endParaRPr>
          </a:p>
          <a:p>
            <a:pPr marL="285840" indent="-285840" defTabSz="914400">
              <a:lnSpc>
                <a:spcPct val="80000"/>
              </a:lnSpc>
              <a:spcBef>
                <a:spcPts val="1001"/>
              </a:spcBef>
              <a:buClr>
                <a:srgbClr val="009CDD"/>
              </a:buClr>
              <a:buSzPct val="85000"/>
              <a:buFont typeface="Arial"/>
              <a:buChar char="•"/>
            </a:pPr>
            <a:r>
              <a:rPr lang="de-DE" sz="18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[Frais </a:t>
            </a:r>
            <a:r>
              <a:rPr lang="de-DE" sz="1800" b="0" strike="noStrike" spc="-1" dirty="0" err="1">
                <a:solidFill>
                  <a:srgbClr val="009CDD"/>
                </a:solidFill>
                <a:latin typeface="Arial"/>
                <a:ea typeface="Arial Unicode MS"/>
              </a:rPr>
              <a:t>d’inscription</a:t>
            </a:r>
            <a:r>
              <a:rPr lang="de-DE" sz="18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]</a:t>
            </a:r>
            <a:endParaRPr lang="en-US" sz="1800" b="0" strike="noStrike" spc="-1" dirty="0">
              <a:solidFill>
                <a:schemeClr val="dk1">
                  <a:lumMod val="75000"/>
                  <a:lumOff val="25000"/>
                </a:schemeClr>
              </a:solidFill>
              <a:latin typeface="Arial"/>
            </a:endParaRPr>
          </a:p>
        </p:txBody>
      </p:sp>
      <p:grpSp>
        <p:nvGrpSpPr>
          <p:cNvPr id="282" name="Gruppieren 6">
            <a:extLst>
              <a:ext uri="{FF2B5EF4-FFF2-40B4-BE49-F238E27FC236}">
                <a16:creationId xmlns:a16="http://schemas.microsoft.com/office/drawing/2014/main" id="{0CF50CBC-5EF3-332A-BB76-050BCA443180}"/>
              </a:ext>
            </a:extLst>
          </p:cNvPr>
          <p:cNvGrpSpPr/>
          <p:nvPr/>
        </p:nvGrpSpPr>
        <p:grpSpPr>
          <a:xfrm>
            <a:off x="890280" y="1338480"/>
            <a:ext cx="1296720" cy="1631160"/>
            <a:chOff x="890280" y="1338480"/>
            <a:chExt cx="1296720" cy="1631160"/>
          </a:xfrm>
        </p:grpSpPr>
        <p:sp>
          <p:nvSpPr>
            <p:cNvPr id="283" name="Rechteck 4">
              <a:extLst>
                <a:ext uri="{FF2B5EF4-FFF2-40B4-BE49-F238E27FC236}">
                  <a16:creationId xmlns:a16="http://schemas.microsoft.com/office/drawing/2014/main" id="{E9CB11FC-9FC6-91AB-99B2-ABCB50E954C8}"/>
                </a:ext>
              </a:extLst>
            </p:cNvPr>
            <p:cNvSpPr/>
            <p:nvPr/>
          </p:nvSpPr>
          <p:spPr>
            <a:xfrm>
              <a:off x="890280" y="1338480"/>
              <a:ext cx="1296720" cy="287640"/>
            </a:xfrm>
            <a:prstGeom prst="rect">
              <a:avLst/>
            </a:prstGeom>
            <a:solidFill>
              <a:srgbClr val="009CDD"/>
            </a:solidFill>
            <a:ln>
              <a:solidFill>
                <a:srgbClr val="009CDD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r>
                <a:rPr lang="de-DE" sz="1600" b="0" strike="noStrike" spc="-1">
                  <a:solidFill>
                    <a:schemeClr val="lt1"/>
                  </a:solidFill>
                  <a:latin typeface="Arial"/>
                  <a:ea typeface="Arial Unicode MS"/>
                </a:rPr>
                <a:t>Semestre 1</a:t>
              </a:r>
              <a:endParaRPr lang="de-DE" sz="1600" b="0" strike="noStrike" spc="-1">
                <a:solidFill>
                  <a:srgbClr val="009CDD"/>
                </a:solidFill>
                <a:latin typeface="Arial"/>
              </a:endParaRPr>
            </a:p>
          </p:txBody>
        </p:sp>
        <p:sp>
          <p:nvSpPr>
            <p:cNvPr id="284" name="Rechteck 5">
              <a:extLst>
                <a:ext uri="{FF2B5EF4-FFF2-40B4-BE49-F238E27FC236}">
                  <a16:creationId xmlns:a16="http://schemas.microsoft.com/office/drawing/2014/main" id="{69218FFB-56EC-1827-93D0-E78E3680AB20}"/>
                </a:ext>
              </a:extLst>
            </p:cNvPr>
            <p:cNvSpPr/>
            <p:nvPr/>
          </p:nvSpPr>
          <p:spPr>
            <a:xfrm>
              <a:off x="890280" y="1757880"/>
              <a:ext cx="1296720" cy="1211760"/>
            </a:xfrm>
            <a:prstGeom prst="rect">
              <a:avLst/>
            </a:prstGeom>
            <a:solidFill>
              <a:srgbClr val="009CDD"/>
            </a:solidFill>
            <a:ln>
              <a:solidFill>
                <a:srgbClr val="009CDD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r>
                <a:rPr lang="de-DE" sz="1300" b="0" strike="noStrike" spc="-1">
                  <a:solidFill>
                    <a:schemeClr val="lt1"/>
                  </a:solidFill>
                  <a:latin typeface="Arial"/>
                  <a:ea typeface="Arial Unicode MS"/>
                </a:rPr>
                <a:t>Contenu</a:t>
              </a:r>
              <a:endParaRPr lang="de-DE" sz="1300" b="0" strike="noStrike" spc="-1">
                <a:solidFill>
                  <a:srgbClr val="009CDD"/>
                </a:solidFill>
                <a:latin typeface="Arial"/>
              </a:endParaRPr>
            </a:p>
            <a:p>
              <a:pPr algn="ctr" defTabSz="914400">
                <a:lnSpc>
                  <a:spcPct val="100000"/>
                </a:lnSpc>
              </a:pPr>
              <a:r>
                <a:rPr lang="de-DE" sz="1300" b="0" strike="noStrike" spc="-1">
                  <a:solidFill>
                    <a:schemeClr val="lt1"/>
                  </a:solidFill>
                  <a:latin typeface="Arial"/>
                  <a:ea typeface="Arial Unicode MS"/>
                </a:rPr>
                <a:t>Lieu</a:t>
              </a:r>
              <a:endParaRPr lang="de-DE" sz="1300" b="0" strike="noStrike" spc="-1">
                <a:solidFill>
                  <a:srgbClr val="009CDD"/>
                </a:solidFill>
                <a:latin typeface="Arial"/>
              </a:endParaRPr>
            </a:p>
          </p:txBody>
        </p:sp>
      </p:grpSp>
      <p:grpSp>
        <p:nvGrpSpPr>
          <p:cNvPr id="285" name="Gruppieren 7">
            <a:extLst>
              <a:ext uri="{FF2B5EF4-FFF2-40B4-BE49-F238E27FC236}">
                <a16:creationId xmlns:a16="http://schemas.microsoft.com/office/drawing/2014/main" id="{49955C3D-F422-6AAE-AC3A-DF70AA0A6681}"/>
              </a:ext>
            </a:extLst>
          </p:cNvPr>
          <p:cNvGrpSpPr/>
          <p:nvPr/>
        </p:nvGrpSpPr>
        <p:grpSpPr>
          <a:xfrm>
            <a:off x="2409840" y="1338480"/>
            <a:ext cx="1296720" cy="1631160"/>
            <a:chOff x="2409840" y="1338480"/>
            <a:chExt cx="1296720" cy="1631160"/>
          </a:xfrm>
        </p:grpSpPr>
        <p:sp>
          <p:nvSpPr>
            <p:cNvPr id="286" name="Rechteck 8">
              <a:extLst>
                <a:ext uri="{FF2B5EF4-FFF2-40B4-BE49-F238E27FC236}">
                  <a16:creationId xmlns:a16="http://schemas.microsoft.com/office/drawing/2014/main" id="{4B43190D-6BAA-2CF1-3761-4DFD74CA649D}"/>
                </a:ext>
              </a:extLst>
            </p:cNvPr>
            <p:cNvSpPr/>
            <p:nvPr/>
          </p:nvSpPr>
          <p:spPr>
            <a:xfrm>
              <a:off x="2409840" y="1338480"/>
              <a:ext cx="1296720" cy="287640"/>
            </a:xfrm>
            <a:prstGeom prst="rect">
              <a:avLst/>
            </a:prstGeom>
            <a:solidFill>
              <a:srgbClr val="009CDD"/>
            </a:solidFill>
            <a:ln>
              <a:solidFill>
                <a:srgbClr val="009CDD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r>
                <a:rPr lang="de-DE" sz="1600" b="0" strike="noStrike" spc="-1">
                  <a:solidFill>
                    <a:schemeClr val="lt1"/>
                  </a:solidFill>
                  <a:latin typeface="Arial"/>
                  <a:ea typeface="Arial Unicode MS"/>
                </a:rPr>
                <a:t>Semestre 2</a:t>
              </a:r>
              <a:endParaRPr lang="de-DE" sz="1600" b="0" strike="noStrike" spc="-1">
                <a:solidFill>
                  <a:srgbClr val="009CDD"/>
                </a:solidFill>
                <a:latin typeface="Arial"/>
              </a:endParaRPr>
            </a:p>
          </p:txBody>
        </p:sp>
        <p:sp>
          <p:nvSpPr>
            <p:cNvPr id="287" name="Rechteck 9">
              <a:extLst>
                <a:ext uri="{FF2B5EF4-FFF2-40B4-BE49-F238E27FC236}">
                  <a16:creationId xmlns:a16="http://schemas.microsoft.com/office/drawing/2014/main" id="{16E2F0A1-24C4-E61A-B5FA-683A4CBB823A}"/>
                </a:ext>
              </a:extLst>
            </p:cNvPr>
            <p:cNvSpPr/>
            <p:nvPr/>
          </p:nvSpPr>
          <p:spPr>
            <a:xfrm>
              <a:off x="2409840" y="1757880"/>
              <a:ext cx="1296720" cy="1211760"/>
            </a:xfrm>
            <a:prstGeom prst="rect">
              <a:avLst/>
            </a:prstGeom>
            <a:solidFill>
              <a:srgbClr val="009CDD"/>
            </a:solidFill>
            <a:ln>
              <a:solidFill>
                <a:srgbClr val="009CDD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r>
                <a:rPr lang="de-DE" sz="1300" b="0" strike="noStrike" spc="-1">
                  <a:solidFill>
                    <a:schemeClr val="lt1"/>
                  </a:solidFill>
                  <a:latin typeface="Arial"/>
                  <a:ea typeface="Arial Unicode MS"/>
                </a:rPr>
                <a:t>Contenu</a:t>
              </a:r>
              <a:endParaRPr lang="de-DE" sz="1300" b="0" strike="noStrike" spc="-1">
                <a:solidFill>
                  <a:srgbClr val="009CDD"/>
                </a:solidFill>
                <a:latin typeface="Arial"/>
              </a:endParaRPr>
            </a:p>
            <a:p>
              <a:pPr algn="ctr" defTabSz="914400">
                <a:lnSpc>
                  <a:spcPct val="100000"/>
                </a:lnSpc>
              </a:pPr>
              <a:r>
                <a:rPr lang="de-DE" sz="1300" b="0" strike="noStrike" spc="-1">
                  <a:solidFill>
                    <a:schemeClr val="lt1"/>
                  </a:solidFill>
                  <a:latin typeface="Arial"/>
                  <a:ea typeface="Arial Unicode MS"/>
                </a:rPr>
                <a:t>Lieu</a:t>
              </a:r>
              <a:endParaRPr lang="de-DE" sz="1300" b="0" strike="noStrike" spc="-1">
                <a:solidFill>
                  <a:srgbClr val="009CDD"/>
                </a:solidFill>
                <a:latin typeface="Arial"/>
              </a:endParaRPr>
            </a:p>
          </p:txBody>
        </p:sp>
      </p:grpSp>
      <p:grpSp>
        <p:nvGrpSpPr>
          <p:cNvPr id="288" name="Gruppieren 10">
            <a:extLst>
              <a:ext uri="{FF2B5EF4-FFF2-40B4-BE49-F238E27FC236}">
                <a16:creationId xmlns:a16="http://schemas.microsoft.com/office/drawing/2014/main" id="{DA95C52A-072C-A1E3-B3CA-D1B01036A4D9}"/>
              </a:ext>
            </a:extLst>
          </p:cNvPr>
          <p:cNvGrpSpPr/>
          <p:nvPr/>
        </p:nvGrpSpPr>
        <p:grpSpPr>
          <a:xfrm>
            <a:off x="3929040" y="1338480"/>
            <a:ext cx="1296720" cy="1631160"/>
            <a:chOff x="3929040" y="1338480"/>
            <a:chExt cx="1296720" cy="1631160"/>
          </a:xfrm>
        </p:grpSpPr>
        <p:sp>
          <p:nvSpPr>
            <p:cNvPr id="289" name="Rechteck 11">
              <a:extLst>
                <a:ext uri="{FF2B5EF4-FFF2-40B4-BE49-F238E27FC236}">
                  <a16:creationId xmlns:a16="http://schemas.microsoft.com/office/drawing/2014/main" id="{8BF1B32B-6433-0350-A45C-F88D28CAE907}"/>
                </a:ext>
              </a:extLst>
            </p:cNvPr>
            <p:cNvSpPr/>
            <p:nvPr/>
          </p:nvSpPr>
          <p:spPr>
            <a:xfrm>
              <a:off x="3929040" y="1338480"/>
              <a:ext cx="1296720" cy="287640"/>
            </a:xfrm>
            <a:prstGeom prst="rect">
              <a:avLst/>
            </a:prstGeom>
            <a:solidFill>
              <a:srgbClr val="009CDD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r>
                <a:rPr lang="de-DE" sz="1600" b="0" strike="noStrike" spc="-1">
                  <a:solidFill>
                    <a:schemeClr val="lt1"/>
                  </a:solidFill>
                  <a:latin typeface="Arial"/>
                  <a:ea typeface="Arial Unicode MS"/>
                </a:rPr>
                <a:t>Semestre 3</a:t>
              </a:r>
              <a:endParaRPr lang="de-DE" sz="1600" b="0" strike="noStrike" spc="-1">
                <a:solidFill>
                  <a:srgbClr val="009CDD"/>
                </a:solidFill>
                <a:latin typeface="Arial"/>
              </a:endParaRPr>
            </a:p>
          </p:txBody>
        </p:sp>
        <p:sp>
          <p:nvSpPr>
            <p:cNvPr id="290" name="Rechteck 12">
              <a:extLst>
                <a:ext uri="{FF2B5EF4-FFF2-40B4-BE49-F238E27FC236}">
                  <a16:creationId xmlns:a16="http://schemas.microsoft.com/office/drawing/2014/main" id="{21A53917-63FD-AA40-3EE5-E9ACCED7CAC3}"/>
                </a:ext>
              </a:extLst>
            </p:cNvPr>
            <p:cNvSpPr/>
            <p:nvPr/>
          </p:nvSpPr>
          <p:spPr>
            <a:xfrm>
              <a:off x="3929040" y="1757880"/>
              <a:ext cx="1296720" cy="1211760"/>
            </a:xfrm>
            <a:prstGeom prst="rect">
              <a:avLst/>
            </a:prstGeom>
            <a:solidFill>
              <a:srgbClr val="009CDD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r>
                <a:rPr lang="de-DE" sz="1300" b="0" strike="noStrike" spc="-1">
                  <a:solidFill>
                    <a:schemeClr val="lt1"/>
                  </a:solidFill>
                  <a:latin typeface="Arial"/>
                  <a:ea typeface="Arial Unicode MS"/>
                </a:rPr>
                <a:t>Contenu</a:t>
              </a:r>
              <a:endParaRPr lang="de-DE" sz="1300" b="0" strike="noStrike" spc="-1">
                <a:solidFill>
                  <a:srgbClr val="009CDD"/>
                </a:solidFill>
                <a:latin typeface="Arial"/>
              </a:endParaRPr>
            </a:p>
            <a:p>
              <a:pPr algn="ctr" defTabSz="914400">
                <a:lnSpc>
                  <a:spcPct val="100000"/>
                </a:lnSpc>
              </a:pPr>
              <a:r>
                <a:rPr lang="de-DE" sz="1300" b="0" strike="noStrike" spc="-1">
                  <a:solidFill>
                    <a:schemeClr val="lt1"/>
                  </a:solidFill>
                  <a:latin typeface="Arial"/>
                  <a:ea typeface="Arial Unicode MS"/>
                </a:rPr>
                <a:t>Lieu</a:t>
              </a:r>
              <a:endParaRPr lang="de-DE" sz="1300" b="0" strike="noStrike" spc="-1">
                <a:solidFill>
                  <a:srgbClr val="009CDD"/>
                </a:solidFill>
                <a:latin typeface="Arial"/>
              </a:endParaRPr>
            </a:p>
          </p:txBody>
        </p:sp>
      </p:grpSp>
      <p:grpSp>
        <p:nvGrpSpPr>
          <p:cNvPr id="291" name="Gruppieren 13">
            <a:extLst>
              <a:ext uri="{FF2B5EF4-FFF2-40B4-BE49-F238E27FC236}">
                <a16:creationId xmlns:a16="http://schemas.microsoft.com/office/drawing/2014/main" id="{0EADFB9C-A81E-AF74-038A-BB1957CB421F}"/>
              </a:ext>
            </a:extLst>
          </p:cNvPr>
          <p:cNvGrpSpPr/>
          <p:nvPr/>
        </p:nvGrpSpPr>
        <p:grpSpPr>
          <a:xfrm>
            <a:off x="5448240" y="1338480"/>
            <a:ext cx="1296720" cy="1631160"/>
            <a:chOff x="5448240" y="1338480"/>
            <a:chExt cx="1296720" cy="1631160"/>
          </a:xfrm>
        </p:grpSpPr>
        <p:sp>
          <p:nvSpPr>
            <p:cNvPr id="292" name="Rechteck 14">
              <a:extLst>
                <a:ext uri="{FF2B5EF4-FFF2-40B4-BE49-F238E27FC236}">
                  <a16:creationId xmlns:a16="http://schemas.microsoft.com/office/drawing/2014/main" id="{3B47FEC7-60FC-3615-FBA4-1E67B5527979}"/>
                </a:ext>
              </a:extLst>
            </p:cNvPr>
            <p:cNvSpPr/>
            <p:nvPr/>
          </p:nvSpPr>
          <p:spPr>
            <a:xfrm>
              <a:off x="5448240" y="1338480"/>
              <a:ext cx="1296720" cy="287640"/>
            </a:xfrm>
            <a:prstGeom prst="rect">
              <a:avLst/>
            </a:prstGeom>
            <a:solidFill>
              <a:srgbClr val="009CDD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r>
                <a:rPr lang="de-DE" sz="1600" b="0" strike="noStrike" spc="-1">
                  <a:solidFill>
                    <a:schemeClr val="lt1"/>
                  </a:solidFill>
                  <a:latin typeface="Arial"/>
                  <a:ea typeface="Arial Unicode MS"/>
                </a:rPr>
                <a:t>Semestre 4</a:t>
              </a:r>
              <a:endParaRPr lang="de-DE" sz="1600" b="0" strike="noStrike" spc="-1">
                <a:solidFill>
                  <a:srgbClr val="009CDD"/>
                </a:solidFill>
                <a:latin typeface="Arial"/>
              </a:endParaRPr>
            </a:p>
          </p:txBody>
        </p:sp>
        <p:sp>
          <p:nvSpPr>
            <p:cNvPr id="293" name="Rechteck 15">
              <a:extLst>
                <a:ext uri="{FF2B5EF4-FFF2-40B4-BE49-F238E27FC236}">
                  <a16:creationId xmlns:a16="http://schemas.microsoft.com/office/drawing/2014/main" id="{ACAA3285-BD51-8D72-4BD5-76A603F0851E}"/>
                </a:ext>
              </a:extLst>
            </p:cNvPr>
            <p:cNvSpPr/>
            <p:nvPr/>
          </p:nvSpPr>
          <p:spPr>
            <a:xfrm>
              <a:off x="5448240" y="1757880"/>
              <a:ext cx="1296720" cy="1211760"/>
            </a:xfrm>
            <a:prstGeom prst="rect">
              <a:avLst/>
            </a:prstGeom>
            <a:solidFill>
              <a:srgbClr val="009CDD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r>
                <a:rPr lang="de-DE" sz="1300" b="0" strike="noStrike" spc="-1">
                  <a:solidFill>
                    <a:schemeClr val="lt1"/>
                  </a:solidFill>
                  <a:latin typeface="Arial"/>
                  <a:ea typeface="Arial Unicode MS"/>
                </a:rPr>
                <a:t>Contenu</a:t>
              </a:r>
              <a:endParaRPr lang="de-DE" sz="1300" b="0" strike="noStrike" spc="-1">
                <a:solidFill>
                  <a:srgbClr val="009CDD"/>
                </a:solidFill>
                <a:latin typeface="Arial"/>
              </a:endParaRPr>
            </a:p>
            <a:p>
              <a:pPr algn="ctr" defTabSz="914400">
                <a:lnSpc>
                  <a:spcPct val="100000"/>
                </a:lnSpc>
              </a:pPr>
              <a:r>
                <a:rPr lang="de-DE" sz="1300" b="0" strike="noStrike" spc="-1">
                  <a:solidFill>
                    <a:schemeClr val="lt1"/>
                  </a:solidFill>
                  <a:latin typeface="Arial"/>
                  <a:ea typeface="Arial Unicode MS"/>
                </a:rPr>
                <a:t>Lieu</a:t>
              </a:r>
              <a:endParaRPr lang="de-DE" sz="1300" b="0" strike="noStrike" spc="-1">
                <a:solidFill>
                  <a:srgbClr val="009CDD"/>
                </a:solidFill>
                <a:latin typeface="Arial"/>
              </a:endParaRPr>
            </a:p>
          </p:txBody>
        </p:sp>
      </p:grpSp>
      <p:grpSp>
        <p:nvGrpSpPr>
          <p:cNvPr id="294" name="Gruppieren 16">
            <a:extLst>
              <a:ext uri="{FF2B5EF4-FFF2-40B4-BE49-F238E27FC236}">
                <a16:creationId xmlns:a16="http://schemas.microsoft.com/office/drawing/2014/main" id="{1825323A-63F0-38A7-16FA-8428697AF23F}"/>
              </a:ext>
            </a:extLst>
          </p:cNvPr>
          <p:cNvGrpSpPr/>
          <p:nvPr/>
        </p:nvGrpSpPr>
        <p:grpSpPr>
          <a:xfrm>
            <a:off x="6967800" y="1338480"/>
            <a:ext cx="1296720" cy="1631160"/>
            <a:chOff x="6967800" y="1338480"/>
            <a:chExt cx="1296720" cy="1631160"/>
          </a:xfrm>
        </p:grpSpPr>
        <p:sp>
          <p:nvSpPr>
            <p:cNvPr id="295" name="Rechteck 17">
              <a:extLst>
                <a:ext uri="{FF2B5EF4-FFF2-40B4-BE49-F238E27FC236}">
                  <a16:creationId xmlns:a16="http://schemas.microsoft.com/office/drawing/2014/main" id="{FC710470-85F1-B337-1515-11B4ED909D34}"/>
                </a:ext>
              </a:extLst>
            </p:cNvPr>
            <p:cNvSpPr/>
            <p:nvPr/>
          </p:nvSpPr>
          <p:spPr>
            <a:xfrm>
              <a:off x="6967800" y="1338480"/>
              <a:ext cx="1296720" cy="287640"/>
            </a:xfrm>
            <a:prstGeom prst="rect">
              <a:avLst/>
            </a:prstGeom>
            <a:solidFill>
              <a:srgbClr val="009CDD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r>
                <a:rPr lang="de-DE" sz="1600" b="0" strike="noStrike" spc="-1">
                  <a:solidFill>
                    <a:schemeClr val="lt1"/>
                  </a:solidFill>
                  <a:latin typeface="Arial"/>
                  <a:ea typeface="Arial Unicode MS"/>
                </a:rPr>
                <a:t>Semestre 5</a:t>
              </a:r>
              <a:endParaRPr lang="de-DE" sz="1600" b="0" strike="noStrike" spc="-1">
                <a:solidFill>
                  <a:srgbClr val="009CDD"/>
                </a:solidFill>
                <a:latin typeface="Arial"/>
              </a:endParaRPr>
            </a:p>
          </p:txBody>
        </p:sp>
        <p:sp>
          <p:nvSpPr>
            <p:cNvPr id="296" name="Rechteck 18">
              <a:extLst>
                <a:ext uri="{FF2B5EF4-FFF2-40B4-BE49-F238E27FC236}">
                  <a16:creationId xmlns:a16="http://schemas.microsoft.com/office/drawing/2014/main" id="{FBFCCBFD-F3BA-91D9-1F57-D7B08B2583F2}"/>
                </a:ext>
              </a:extLst>
            </p:cNvPr>
            <p:cNvSpPr/>
            <p:nvPr/>
          </p:nvSpPr>
          <p:spPr>
            <a:xfrm>
              <a:off x="6967800" y="1757880"/>
              <a:ext cx="1296720" cy="1211760"/>
            </a:xfrm>
            <a:prstGeom prst="rect">
              <a:avLst/>
            </a:prstGeom>
            <a:solidFill>
              <a:srgbClr val="009CDD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r>
                <a:rPr lang="de-DE" sz="1300" b="0" strike="noStrike" spc="-1">
                  <a:solidFill>
                    <a:schemeClr val="lt1"/>
                  </a:solidFill>
                  <a:latin typeface="Arial"/>
                  <a:ea typeface="Arial Unicode MS"/>
                </a:rPr>
                <a:t>Contenu</a:t>
              </a:r>
              <a:endParaRPr lang="de-DE" sz="1300" b="0" strike="noStrike" spc="-1">
                <a:solidFill>
                  <a:srgbClr val="009CDD"/>
                </a:solidFill>
                <a:latin typeface="Arial"/>
              </a:endParaRPr>
            </a:p>
            <a:p>
              <a:pPr algn="ctr" defTabSz="914400">
                <a:lnSpc>
                  <a:spcPct val="100000"/>
                </a:lnSpc>
              </a:pPr>
              <a:r>
                <a:rPr lang="de-DE" sz="1300" b="0" strike="noStrike" spc="-1">
                  <a:solidFill>
                    <a:schemeClr val="lt1"/>
                  </a:solidFill>
                  <a:latin typeface="Arial"/>
                  <a:ea typeface="Arial Unicode MS"/>
                </a:rPr>
                <a:t>Lieu</a:t>
              </a:r>
              <a:endParaRPr lang="de-DE" sz="1300" b="0" strike="noStrike" spc="-1">
                <a:solidFill>
                  <a:srgbClr val="009CDD"/>
                </a:solidFill>
                <a:latin typeface="Arial"/>
              </a:endParaRPr>
            </a:p>
          </p:txBody>
        </p:sp>
      </p:grpSp>
      <p:grpSp>
        <p:nvGrpSpPr>
          <p:cNvPr id="297" name="Gruppieren 19">
            <a:extLst>
              <a:ext uri="{FF2B5EF4-FFF2-40B4-BE49-F238E27FC236}">
                <a16:creationId xmlns:a16="http://schemas.microsoft.com/office/drawing/2014/main" id="{FB67C1FE-C240-9C87-4E5A-FD1A9C723AB6}"/>
              </a:ext>
            </a:extLst>
          </p:cNvPr>
          <p:cNvGrpSpPr/>
          <p:nvPr/>
        </p:nvGrpSpPr>
        <p:grpSpPr>
          <a:xfrm>
            <a:off x="8487000" y="1338480"/>
            <a:ext cx="1296720" cy="1631160"/>
            <a:chOff x="8487000" y="1338480"/>
            <a:chExt cx="1296720" cy="1631160"/>
          </a:xfrm>
        </p:grpSpPr>
        <p:sp>
          <p:nvSpPr>
            <p:cNvPr id="298" name="Rechteck 20">
              <a:extLst>
                <a:ext uri="{FF2B5EF4-FFF2-40B4-BE49-F238E27FC236}">
                  <a16:creationId xmlns:a16="http://schemas.microsoft.com/office/drawing/2014/main" id="{690CD703-69C4-6406-ECCD-93C69991B41F}"/>
                </a:ext>
              </a:extLst>
            </p:cNvPr>
            <p:cNvSpPr/>
            <p:nvPr/>
          </p:nvSpPr>
          <p:spPr>
            <a:xfrm>
              <a:off x="8487000" y="1338480"/>
              <a:ext cx="1296720" cy="287640"/>
            </a:xfrm>
            <a:prstGeom prst="rect">
              <a:avLst/>
            </a:prstGeom>
            <a:solidFill>
              <a:srgbClr val="009CDD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r>
                <a:rPr lang="de-DE" sz="1600" b="0" strike="noStrike" spc="-1">
                  <a:solidFill>
                    <a:schemeClr val="lt1"/>
                  </a:solidFill>
                  <a:latin typeface="Arial"/>
                  <a:ea typeface="Arial Unicode MS"/>
                </a:rPr>
                <a:t>Semestre 6</a:t>
              </a:r>
              <a:endParaRPr lang="de-DE" sz="1600" b="0" strike="noStrike" spc="-1">
                <a:solidFill>
                  <a:srgbClr val="009CDD"/>
                </a:solidFill>
                <a:latin typeface="Arial"/>
              </a:endParaRPr>
            </a:p>
          </p:txBody>
        </p:sp>
        <p:sp>
          <p:nvSpPr>
            <p:cNvPr id="299" name="Rechteck 21">
              <a:extLst>
                <a:ext uri="{FF2B5EF4-FFF2-40B4-BE49-F238E27FC236}">
                  <a16:creationId xmlns:a16="http://schemas.microsoft.com/office/drawing/2014/main" id="{64D2DA5B-228C-5068-E2C6-7056C89FDCA0}"/>
                </a:ext>
              </a:extLst>
            </p:cNvPr>
            <p:cNvSpPr/>
            <p:nvPr/>
          </p:nvSpPr>
          <p:spPr>
            <a:xfrm>
              <a:off x="8487000" y="1757880"/>
              <a:ext cx="1296720" cy="1211760"/>
            </a:xfrm>
            <a:prstGeom prst="rect">
              <a:avLst/>
            </a:prstGeom>
            <a:solidFill>
              <a:srgbClr val="009CDD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r>
                <a:rPr lang="de-DE" sz="1300" b="0" strike="noStrike" spc="-1">
                  <a:solidFill>
                    <a:schemeClr val="lt1"/>
                  </a:solidFill>
                  <a:latin typeface="Arial"/>
                  <a:ea typeface="Arial Unicode MS"/>
                </a:rPr>
                <a:t>Contenu</a:t>
              </a:r>
              <a:endParaRPr lang="de-DE" sz="1300" b="0" strike="noStrike" spc="-1">
                <a:solidFill>
                  <a:srgbClr val="009CDD"/>
                </a:solidFill>
                <a:latin typeface="Arial"/>
              </a:endParaRPr>
            </a:p>
            <a:p>
              <a:pPr algn="ctr" defTabSz="914400">
                <a:lnSpc>
                  <a:spcPct val="100000"/>
                </a:lnSpc>
              </a:pPr>
              <a:r>
                <a:rPr lang="de-DE" sz="1300" b="0" strike="noStrike" spc="-1">
                  <a:solidFill>
                    <a:schemeClr val="lt1"/>
                  </a:solidFill>
                  <a:latin typeface="Arial"/>
                  <a:ea typeface="Arial Unicode MS"/>
                </a:rPr>
                <a:t>Lieu</a:t>
              </a:r>
              <a:endParaRPr lang="de-DE" sz="1300" b="0" strike="noStrike" spc="-1">
                <a:solidFill>
                  <a:srgbClr val="009CDD"/>
                </a:solidFill>
                <a:latin typeface="Arial"/>
              </a:endParaRPr>
            </a:p>
          </p:txBody>
        </p:sp>
      </p:grpSp>
      <p:sp>
        <p:nvSpPr>
          <p:cNvPr id="3" name="Rechteck 2">
            <a:extLst>
              <a:ext uri="{FF2B5EF4-FFF2-40B4-BE49-F238E27FC236}">
                <a16:creationId xmlns:a16="http://schemas.microsoft.com/office/drawing/2014/main" id="{E86BC9D9-8F16-FA48-16F1-45CBC2BFAA36}"/>
              </a:ext>
            </a:extLst>
          </p:cNvPr>
          <p:cNvSpPr/>
          <p:nvPr/>
        </p:nvSpPr>
        <p:spPr>
          <a:xfrm>
            <a:off x="4534920" y="3429000"/>
            <a:ext cx="5039280" cy="1259280"/>
          </a:xfrm>
          <a:prstGeom prst="rect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4000" b="1" i="0" u="none" strike="noStrike" kern="1200" cap="none" spc="-1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À </a:t>
            </a:r>
            <a:r>
              <a:rPr kumimoji="0" lang="de-DE" sz="4000" b="1" i="0" u="none" strike="noStrike" kern="1200" cap="none" spc="-1" normalizeH="0" baseline="0" noProof="0" dirty="0" err="1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modifier</a:t>
            </a:r>
            <a:endParaRPr kumimoji="0" lang="de-DE" sz="4000" b="0" i="0" u="none" strike="noStrike" kern="1200" cap="none" spc="-1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6" name="Textplatzhalter 14">
            <a:extLst>
              <a:ext uri="{FF2B5EF4-FFF2-40B4-BE49-F238E27FC236}">
                <a16:creationId xmlns:a16="http://schemas.microsoft.com/office/drawing/2014/main" id="{05CDD9AF-E692-18E1-06FF-ABB462C36742}"/>
              </a:ext>
            </a:extLst>
          </p:cNvPr>
          <p:cNvSpPr txBox="1">
            <a:spLocks/>
          </p:cNvSpPr>
          <p:nvPr/>
        </p:nvSpPr>
        <p:spPr>
          <a:xfrm>
            <a:off x="459524" y="338740"/>
            <a:ext cx="8684476" cy="338554"/>
          </a:xfrm>
          <a:prstGeom prst="rect">
            <a:avLst/>
          </a:prstGeom>
        </p:spPr>
        <p:txBody>
          <a:bodyPr vert="horz" wrap="square" lIns="0" tIns="45720" rIns="0" bIns="45720" rtlCol="0" anchor="t" anchorCtr="0">
            <a:spAutoFit/>
          </a:bodyPr>
          <a:lstStyle>
            <a:lvl1pPr marL="0" indent="0" algn="l" defTabSz="914377" rtl="0" eaLnBrk="1" latinLnBrk="0" hangingPunct="1">
              <a:lnSpc>
                <a:spcPct val="80000"/>
              </a:lnSpc>
              <a:spcBef>
                <a:spcPts val="1000"/>
              </a:spcBef>
              <a:buClrTx/>
              <a:buSzPct val="85000"/>
              <a:buFont typeface="Arial"/>
              <a:buNone/>
              <a:defRPr sz="2000" b="1" kern="1200" baseline="0">
                <a:solidFill>
                  <a:schemeClr val="accent1"/>
                </a:solidFill>
                <a:latin typeface="+mj-lt"/>
                <a:ea typeface="+mn-ea"/>
                <a:cs typeface="Arial" pitchFamily="34" charset="0"/>
              </a:defRPr>
            </a:lvl1pPr>
            <a:lvl2pPr marL="108000" indent="-108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ClrTx/>
              <a:buSzPct val="85000"/>
              <a:buFont typeface="Arial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288000" indent="-108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SzPct val="65000"/>
              <a:buFont typeface="Wingdings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504000" indent="-144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SzPct val="85000"/>
              <a:buFont typeface="Symbol" charset="2"/>
              <a:buChar char="-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684000" indent="-144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SzPct val="85000"/>
              <a:buFont typeface="Symbol" charset="2"/>
              <a:buChar char="-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Pct val="85000"/>
              <a:buFont typeface="Arial"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srgbClr val="07A0E1"/>
                </a:solidFill>
                <a:effectLst/>
                <a:uLnTx/>
                <a:uFillTx/>
                <a:latin typeface="Arial"/>
                <a:cs typeface="Arial" pitchFamily="34" charset="0"/>
              </a:rPr>
              <a:t>[NOM DE TON CURSUS] – Contenu et déroulement des études</a:t>
            </a:r>
          </a:p>
        </p:txBody>
      </p:sp>
    </p:spTree>
    <p:extLst>
      <p:ext uri="{BB962C8B-B14F-4D97-AF65-F5344CB8AC3E}">
        <p14:creationId xmlns:p14="http://schemas.microsoft.com/office/powerpoint/2010/main" val="1298458005"/>
      </p:ext>
    </p:extLst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Text Box 8"/>
          <p:cNvSpPr/>
          <p:nvPr/>
        </p:nvSpPr>
        <p:spPr>
          <a:xfrm>
            <a:off x="459360" y="1505880"/>
            <a:ext cx="7559280" cy="2651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182520" indent="-182520" defTabSz="914400">
              <a:lnSpc>
                <a:spcPct val="100000"/>
              </a:lnSpc>
              <a:buClr>
                <a:srgbClr val="009CDD"/>
              </a:buClr>
              <a:buFont typeface="Arial"/>
              <a:buChar char="•"/>
            </a:pPr>
            <a:r>
              <a:rPr lang="de-DE" sz="2000" b="0" strike="noStrike" spc="-1">
                <a:solidFill>
                  <a:srgbClr val="009CDD"/>
                </a:solidFill>
                <a:latin typeface="Arial"/>
                <a:ea typeface="MS PGothic"/>
              </a:rPr>
              <a:t>[Délais d’inscription]</a:t>
            </a:r>
            <a:endParaRPr lang="de-DE" sz="2000" b="0" strike="noStrike" spc="-1">
              <a:solidFill>
                <a:srgbClr val="009CDD"/>
              </a:solidFill>
              <a:latin typeface="Arial"/>
            </a:endParaRPr>
          </a:p>
          <a:p>
            <a:pPr marL="182520" indent="-182520" defTabSz="914400">
              <a:lnSpc>
                <a:spcPct val="100000"/>
              </a:lnSpc>
              <a:buClr>
                <a:srgbClr val="009CDD"/>
              </a:buClr>
              <a:buFont typeface="Arial"/>
              <a:buChar char="•"/>
            </a:pPr>
            <a:r>
              <a:rPr lang="fr-FR" sz="2000" b="0" strike="noStrike" spc="-1">
                <a:solidFill>
                  <a:srgbClr val="009CDD"/>
                </a:solidFill>
                <a:latin typeface="Arial"/>
                <a:ea typeface="MS PGothic"/>
              </a:rPr>
              <a:t>[Conditions prérequises  (par exemple : niveau de langue minimum)]</a:t>
            </a:r>
            <a:endParaRPr lang="de-DE" sz="2000" b="0" strike="noStrike" spc="-1">
              <a:solidFill>
                <a:srgbClr val="009CDD"/>
              </a:solidFill>
              <a:latin typeface="Arial"/>
            </a:endParaRPr>
          </a:p>
          <a:p>
            <a:pPr marL="182520" indent="-182520" defTabSz="914400">
              <a:lnSpc>
                <a:spcPct val="100000"/>
              </a:lnSpc>
              <a:buClr>
                <a:srgbClr val="009CDD"/>
              </a:buClr>
              <a:buFont typeface="Arial"/>
              <a:buChar char="•"/>
            </a:pPr>
            <a:r>
              <a:rPr lang="fr-FR" sz="2000" b="0" strike="noStrike" spc="-1">
                <a:solidFill>
                  <a:srgbClr val="009CDD"/>
                </a:solidFill>
                <a:latin typeface="Arial"/>
                <a:ea typeface="MS PGothic"/>
              </a:rPr>
              <a:t>[Documents à joindre]</a:t>
            </a:r>
            <a:endParaRPr lang="de-DE" sz="2000" b="0" strike="noStrike" spc="-1">
              <a:solidFill>
                <a:srgbClr val="009CDD"/>
              </a:solidFill>
              <a:latin typeface="Arial"/>
            </a:endParaRPr>
          </a:p>
          <a:p>
            <a:pPr marL="182520" indent="-182520" defTabSz="914400">
              <a:lnSpc>
                <a:spcPct val="100000"/>
              </a:lnSpc>
              <a:buClr>
                <a:srgbClr val="009CDD"/>
              </a:buClr>
              <a:buFont typeface="Arial"/>
              <a:buChar char="•"/>
            </a:pPr>
            <a:r>
              <a:rPr lang="de-DE" sz="2000" b="0" strike="noStrike" spc="-1">
                <a:solidFill>
                  <a:srgbClr val="009CDD"/>
                </a:solidFill>
                <a:latin typeface="Arial"/>
                <a:ea typeface="MS PGothic"/>
              </a:rPr>
              <a:t>[</a:t>
            </a:r>
            <a:r>
              <a:rPr lang="fr-FR" sz="2000" b="0" strike="noStrike" spc="-1">
                <a:solidFill>
                  <a:srgbClr val="009CDD"/>
                </a:solidFill>
                <a:latin typeface="Arial"/>
                <a:ea typeface="MS PGothic"/>
              </a:rPr>
              <a:t>Processus de candidature (tests, entretiens)]</a:t>
            </a:r>
            <a:endParaRPr lang="de-DE" sz="2000" b="0" strike="noStrike" spc="-1">
              <a:solidFill>
                <a:srgbClr val="009CDD"/>
              </a:solidFill>
              <a:latin typeface="Arial"/>
            </a:endParaRPr>
          </a:p>
          <a:p>
            <a:pPr marL="182520" indent="-182520" defTabSz="914400">
              <a:lnSpc>
                <a:spcPct val="100000"/>
              </a:lnSpc>
              <a:buClr>
                <a:srgbClr val="009CDD"/>
              </a:buClr>
              <a:buFont typeface="Arial"/>
              <a:buChar char="•"/>
            </a:pPr>
            <a:r>
              <a:rPr lang="de-DE" sz="2000" b="0" strike="noStrike" spc="-1">
                <a:solidFill>
                  <a:srgbClr val="009CDD"/>
                </a:solidFill>
                <a:latin typeface="Arial"/>
                <a:ea typeface="MS PGothic"/>
              </a:rPr>
              <a:t>[</a:t>
            </a:r>
            <a:r>
              <a:rPr lang="fr-FR" sz="2000" b="0" strike="noStrike" spc="-1">
                <a:solidFill>
                  <a:srgbClr val="009CDD"/>
                </a:solidFill>
                <a:latin typeface="Arial"/>
                <a:ea typeface="MS PGothic"/>
              </a:rPr>
              <a:t>Lien vers la rubrique du programme d’études dans le guide des études en ligne</a:t>
            </a:r>
            <a:r>
              <a:rPr lang="de-DE" sz="2000" b="0" strike="noStrike" spc="-1">
                <a:solidFill>
                  <a:srgbClr val="009CDD"/>
                </a:solidFill>
                <a:latin typeface="Arial"/>
                <a:ea typeface="MS PGothic"/>
              </a:rPr>
              <a:t>]</a:t>
            </a:r>
            <a:endParaRPr lang="de-DE" sz="2000" b="0" strike="noStrike" spc="-1">
              <a:solidFill>
                <a:srgbClr val="009CDD"/>
              </a:solidFill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de-DE" sz="1400" b="0" strike="noStrike" spc="-1">
              <a:solidFill>
                <a:srgbClr val="009CDD"/>
              </a:solidFill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de-DE" sz="1400" b="0" strike="noStrike" spc="-1">
              <a:solidFill>
                <a:srgbClr val="009CDD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ldNum" idx="18"/>
          </p:nvPr>
        </p:nvSpPr>
        <p:spPr/>
        <p:txBody>
          <a:bodyPr/>
          <a:lstStyle/>
          <a:p>
            <a:fld id="{2F00EAF8-F3BB-4250-9A92-809F8F390881}" type="slidenum">
              <a:rPr/>
              <a:t>18</a:t>
            </a:fld>
            <a:endParaRPr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AB7C7591-7249-373A-0788-961608C5DD18}"/>
              </a:ext>
            </a:extLst>
          </p:cNvPr>
          <p:cNvSpPr/>
          <p:nvPr/>
        </p:nvSpPr>
        <p:spPr>
          <a:xfrm>
            <a:off x="3836457" y="3721320"/>
            <a:ext cx="5039280" cy="1259280"/>
          </a:xfrm>
          <a:prstGeom prst="rect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4000" b="1" i="0" u="none" strike="noStrike" kern="1200" cap="none" spc="-1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À </a:t>
            </a:r>
            <a:r>
              <a:rPr kumimoji="0" lang="de-DE" sz="4000" b="1" i="0" u="none" strike="noStrike" kern="1200" cap="none" spc="-1" normalizeH="0" baseline="0" noProof="0" dirty="0" err="1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modifier</a:t>
            </a:r>
            <a:endParaRPr kumimoji="0" lang="de-DE" sz="4000" b="0" i="0" u="none" strike="noStrike" kern="1200" cap="none" spc="-1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5" name="Textplatzhalter 14">
            <a:extLst>
              <a:ext uri="{FF2B5EF4-FFF2-40B4-BE49-F238E27FC236}">
                <a16:creationId xmlns:a16="http://schemas.microsoft.com/office/drawing/2014/main" id="{B4A6F9D2-75C3-65FC-1F1E-602FB234AF43}"/>
              </a:ext>
            </a:extLst>
          </p:cNvPr>
          <p:cNvSpPr txBox="1">
            <a:spLocks/>
          </p:cNvSpPr>
          <p:nvPr/>
        </p:nvSpPr>
        <p:spPr>
          <a:xfrm>
            <a:off x="459524" y="338740"/>
            <a:ext cx="8684476" cy="338554"/>
          </a:xfrm>
          <a:prstGeom prst="rect">
            <a:avLst/>
          </a:prstGeom>
        </p:spPr>
        <p:txBody>
          <a:bodyPr vert="horz" wrap="square" lIns="0" tIns="45720" rIns="0" bIns="45720" rtlCol="0" anchor="t" anchorCtr="0">
            <a:spAutoFit/>
          </a:bodyPr>
          <a:lstStyle>
            <a:lvl1pPr marL="0" indent="0" algn="l" defTabSz="914377" rtl="0" eaLnBrk="1" latinLnBrk="0" hangingPunct="1">
              <a:lnSpc>
                <a:spcPct val="80000"/>
              </a:lnSpc>
              <a:spcBef>
                <a:spcPts val="1000"/>
              </a:spcBef>
              <a:buClrTx/>
              <a:buSzPct val="85000"/>
              <a:buFont typeface="Arial"/>
              <a:buNone/>
              <a:defRPr sz="2000" b="1" kern="1200" baseline="0">
                <a:solidFill>
                  <a:schemeClr val="accent1"/>
                </a:solidFill>
                <a:latin typeface="+mj-lt"/>
                <a:ea typeface="+mn-ea"/>
                <a:cs typeface="Arial" pitchFamily="34" charset="0"/>
              </a:defRPr>
            </a:lvl1pPr>
            <a:lvl2pPr marL="108000" indent="-108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ClrTx/>
              <a:buSzPct val="85000"/>
              <a:buFont typeface="Arial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288000" indent="-108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SzPct val="65000"/>
              <a:buFont typeface="Wingdings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504000" indent="-144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SzPct val="85000"/>
              <a:buFont typeface="Symbol" charset="2"/>
              <a:buChar char="-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684000" indent="-144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SzPct val="85000"/>
              <a:buFont typeface="Symbol" charset="2"/>
              <a:buChar char="-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srgbClr val="07A0E1"/>
                </a:solidFill>
                <a:effectLst/>
                <a:uLnTx/>
                <a:uFillTx/>
                <a:latin typeface="Arial"/>
                <a:cs typeface="Arial" pitchFamily="34" charset="0"/>
              </a:rPr>
              <a:t>[NOM DE TON CURSUS] – </a:t>
            </a:r>
            <a:r>
              <a:rPr lang="de-DE" spc="-1" dirty="0" err="1"/>
              <a:t>Candidature</a:t>
            </a: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srgbClr val="07A0E1"/>
              </a:solidFill>
              <a:effectLst/>
              <a:uLnTx/>
              <a:uFillTx/>
              <a:latin typeface="Arial"/>
              <a:cs typeface="Arial" pitchFamily="34" charset="0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Text Box 8"/>
          <p:cNvSpPr/>
          <p:nvPr/>
        </p:nvSpPr>
        <p:spPr>
          <a:xfrm>
            <a:off x="459360" y="1332720"/>
            <a:ext cx="7559280" cy="1217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177840" indent="-177840" defTabSz="914400">
              <a:lnSpc>
                <a:spcPct val="100000"/>
              </a:lnSpc>
              <a:buClr>
                <a:srgbClr val="009CDD"/>
              </a:buClr>
              <a:buFont typeface="Arial"/>
              <a:buChar char="•"/>
            </a:pPr>
            <a:r>
              <a:rPr lang="de-DE" sz="2000" b="0" strike="noStrike" spc="-1">
                <a:solidFill>
                  <a:srgbClr val="009CDD"/>
                </a:solidFill>
                <a:latin typeface="Arial"/>
                <a:ea typeface="ＭＳ Ｐゴシック"/>
              </a:rPr>
              <a:t>[</a:t>
            </a:r>
            <a:r>
              <a:rPr lang="fr-FR" sz="2000" b="0" strike="noStrike" spc="-1">
                <a:solidFill>
                  <a:srgbClr val="009CDD"/>
                </a:solidFill>
                <a:latin typeface="Arial"/>
                <a:ea typeface="ＭＳ Ｐゴシック"/>
              </a:rPr>
              <a:t>Quelles sont les carrières dans lesquelles s’engagent généralement les diplômés du cursus ?</a:t>
            </a:r>
            <a:r>
              <a:rPr lang="de-DE" sz="2000" b="0" strike="noStrike" spc="-1">
                <a:solidFill>
                  <a:srgbClr val="009CDD"/>
                </a:solidFill>
                <a:latin typeface="Arial"/>
                <a:ea typeface="ＭＳ Ｐゴシック"/>
              </a:rPr>
              <a:t>]</a:t>
            </a:r>
            <a:endParaRPr lang="de-DE" sz="2000" b="0" strike="noStrike" spc="-1">
              <a:solidFill>
                <a:srgbClr val="009CDD"/>
              </a:solidFill>
              <a:latin typeface="Arial"/>
            </a:endParaRPr>
          </a:p>
          <a:p>
            <a:pPr marL="177840" indent="-177840" defTabSz="914400">
              <a:lnSpc>
                <a:spcPct val="100000"/>
              </a:lnSpc>
              <a:buClr>
                <a:srgbClr val="009CDD"/>
              </a:buClr>
              <a:buFont typeface="Arial"/>
              <a:buChar char="•"/>
            </a:pPr>
            <a:r>
              <a:rPr lang="de-DE" sz="2000" b="0" strike="noStrike" spc="-1">
                <a:solidFill>
                  <a:srgbClr val="009CDD"/>
                </a:solidFill>
                <a:latin typeface="Arial"/>
                <a:ea typeface="ＭＳ Ｐゴシック"/>
              </a:rPr>
              <a:t>[</a:t>
            </a:r>
            <a:r>
              <a:rPr lang="fr-FR" sz="2000" b="0" strike="noStrike" spc="-1">
                <a:solidFill>
                  <a:srgbClr val="009CDD"/>
                </a:solidFill>
                <a:latin typeface="Arial"/>
                <a:ea typeface="ＭＳ Ｐゴシック"/>
              </a:rPr>
              <a:t>Comment se déroulent leurs parcours professionnels ?]</a:t>
            </a:r>
            <a:endParaRPr lang="de-DE" sz="2000" b="0" strike="noStrike" spc="-1">
              <a:solidFill>
                <a:srgbClr val="009CDD"/>
              </a:solidFill>
              <a:latin typeface="Arial"/>
            </a:endParaRPr>
          </a:p>
          <a:p>
            <a:pPr defTabSz="914400">
              <a:lnSpc>
                <a:spcPct val="100000"/>
              </a:lnSpc>
            </a:pPr>
            <a:endParaRPr lang="de-DE" sz="1400" b="0" strike="noStrike" spc="-1">
              <a:solidFill>
                <a:srgbClr val="009CDD"/>
              </a:solidFill>
              <a:latin typeface="Arial"/>
            </a:endParaRPr>
          </a:p>
        </p:txBody>
      </p:sp>
      <p:graphicFrame>
        <p:nvGraphicFramePr>
          <p:cNvPr id="304" name="Chart 2"/>
          <p:cNvGraphicFramePr/>
          <p:nvPr/>
        </p:nvGraphicFramePr>
        <p:xfrm>
          <a:off x="4239360" y="3214080"/>
          <a:ext cx="2835720" cy="3324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05" name="Textfeld 6"/>
          <p:cNvSpPr/>
          <p:nvPr/>
        </p:nvSpPr>
        <p:spPr>
          <a:xfrm>
            <a:off x="7406280" y="3753720"/>
            <a:ext cx="2662560" cy="1310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spAutoFit/>
          </a:bodyPr>
          <a:lstStyle/>
          <a:p>
            <a:pPr defTabSz="914400">
              <a:lnSpc>
                <a:spcPct val="100000"/>
              </a:lnSpc>
            </a:pPr>
            <a:r>
              <a:rPr lang="de-DE" sz="2000" b="0" strike="noStrike" spc="-1">
                <a:solidFill>
                  <a:srgbClr val="009CDD"/>
                </a:solidFill>
                <a:latin typeface="Arial"/>
                <a:ea typeface="Arial Unicode MS"/>
              </a:rPr>
              <a:t>Si vous disposez de chiffres ou de graphiques, vous pouvez les insérer ici.</a:t>
            </a:r>
            <a:endParaRPr lang="de-DE" sz="2000" b="0" strike="noStrike" spc="-1">
              <a:solidFill>
                <a:srgbClr val="009CDD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ldNum" idx="18"/>
          </p:nvPr>
        </p:nvSpPr>
        <p:spPr/>
        <p:txBody>
          <a:bodyPr/>
          <a:lstStyle/>
          <a:p>
            <a:fld id="{EF702003-8BF8-427B-BB5A-F5415B2A699D}" type="slidenum">
              <a:rPr/>
              <a:t>19</a:t>
            </a:fld>
            <a:endParaRPr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ED8C5F3C-B9D6-9CBA-25B0-0A51711302DE}"/>
              </a:ext>
            </a:extLst>
          </p:cNvPr>
          <p:cNvSpPr/>
          <p:nvPr/>
        </p:nvSpPr>
        <p:spPr>
          <a:xfrm>
            <a:off x="3413670" y="2961153"/>
            <a:ext cx="5039280" cy="1259280"/>
          </a:xfrm>
          <a:prstGeom prst="rect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4000" b="1" i="0" u="none" strike="noStrike" kern="1200" cap="none" spc="-1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À </a:t>
            </a:r>
            <a:r>
              <a:rPr kumimoji="0" lang="de-DE" sz="4000" b="1" i="0" u="none" strike="noStrike" kern="1200" cap="none" spc="-1" normalizeH="0" baseline="0" noProof="0" dirty="0" err="1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modifier</a:t>
            </a:r>
            <a:endParaRPr kumimoji="0" lang="de-DE" sz="4000" b="0" i="0" u="none" strike="noStrike" kern="1200" cap="none" spc="-1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5" name="Textplatzhalter 14">
            <a:extLst>
              <a:ext uri="{FF2B5EF4-FFF2-40B4-BE49-F238E27FC236}">
                <a16:creationId xmlns:a16="http://schemas.microsoft.com/office/drawing/2014/main" id="{7F1A45D0-4BBD-D60D-B728-C0DAF4DC43BA}"/>
              </a:ext>
            </a:extLst>
          </p:cNvPr>
          <p:cNvSpPr txBox="1">
            <a:spLocks/>
          </p:cNvSpPr>
          <p:nvPr/>
        </p:nvSpPr>
        <p:spPr>
          <a:xfrm>
            <a:off x="459524" y="338740"/>
            <a:ext cx="8684476" cy="338554"/>
          </a:xfrm>
          <a:prstGeom prst="rect">
            <a:avLst/>
          </a:prstGeom>
        </p:spPr>
        <p:txBody>
          <a:bodyPr vert="horz" wrap="square" lIns="0" tIns="45720" rIns="0" bIns="45720" rtlCol="0" anchor="t" anchorCtr="0">
            <a:spAutoFit/>
          </a:bodyPr>
          <a:lstStyle>
            <a:lvl1pPr marL="0" indent="0" algn="l" defTabSz="914377" rtl="0" eaLnBrk="1" latinLnBrk="0" hangingPunct="1">
              <a:lnSpc>
                <a:spcPct val="80000"/>
              </a:lnSpc>
              <a:spcBef>
                <a:spcPts val="1000"/>
              </a:spcBef>
              <a:buClrTx/>
              <a:buSzPct val="85000"/>
              <a:buFont typeface="Arial"/>
              <a:buNone/>
              <a:defRPr sz="2000" b="1" kern="1200" baseline="0">
                <a:solidFill>
                  <a:schemeClr val="accent1"/>
                </a:solidFill>
                <a:latin typeface="+mj-lt"/>
                <a:ea typeface="+mn-ea"/>
                <a:cs typeface="Arial" pitchFamily="34" charset="0"/>
              </a:defRPr>
            </a:lvl1pPr>
            <a:lvl2pPr marL="108000" indent="-108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ClrTx/>
              <a:buSzPct val="85000"/>
              <a:buFont typeface="Arial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288000" indent="-108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SzPct val="65000"/>
              <a:buFont typeface="Wingdings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504000" indent="-144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SzPct val="85000"/>
              <a:buFont typeface="Symbol" charset="2"/>
              <a:buChar char="-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684000" indent="-144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SzPct val="85000"/>
              <a:buFont typeface="Symbol" charset="2"/>
              <a:buChar char="-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srgbClr val="07A0E1"/>
                </a:solidFill>
                <a:effectLst/>
                <a:uLnTx/>
                <a:uFillTx/>
                <a:latin typeface="Arial"/>
                <a:cs typeface="Arial" pitchFamily="34" charset="0"/>
              </a:rPr>
              <a:t>[NOM DE TON CURSUS] – </a:t>
            </a:r>
            <a:r>
              <a:rPr lang="de-DE" spc="-1" dirty="0" err="1"/>
              <a:t>Perspectives</a:t>
            </a:r>
            <a:r>
              <a:rPr lang="de-DE" spc="-1" dirty="0"/>
              <a:t> </a:t>
            </a:r>
            <a:r>
              <a:rPr lang="de-DE" spc="-1" dirty="0" err="1"/>
              <a:t>d’emploi</a:t>
            </a: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srgbClr val="07A0E1"/>
              </a:solidFill>
              <a:effectLst/>
              <a:uLnTx/>
              <a:uFillTx/>
              <a:latin typeface="Arial"/>
              <a:cs typeface="Arial" pitchFamily="34" charset="0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3"/>
          <p:cNvSpPr>
            <a:spLocks noGrp="1"/>
          </p:cNvSpPr>
          <p:nvPr>
            <p:ph type="sldNum" idx="18"/>
          </p:nvPr>
        </p:nvSpPr>
        <p:spPr/>
        <p:txBody>
          <a:bodyPr/>
          <a:lstStyle/>
          <a:p>
            <a:fld id="{5060E054-2B01-4B16-9F6F-3C50DC162C26}" type="slidenum">
              <a:rPr/>
              <a:t>20</a:t>
            </a:fld>
            <a:endParaRPr/>
          </a:p>
        </p:txBody>
      </p:sp>
      <p:sp>
        <p:nvSpPr>
          <p:cNvPr id="307" name="PlaceHolder 2"/>
          <p:cNvSpPr>
            <a:spLocks noGrp="1"/>
          </p:cNvSpPr>
          <p:nvPr>
            <p:ph idx="4294967295"/>
          </p:nvPr>
        </p:nvSpPr>
        <p:spPr>
          <a:xfrm>
            <a:off x="467640" y="1414223"/>
            <a:ext cx="11274425" cy="288925"/>
          </a:xfrm>
          <a:prstGeom prst="rect">
            <a:avLst/>
          </a:prstGeom>
          <a:noFill/>
          <a:ln w="0">
            <a:noFill/>
          </a:ln>
        </p:spPr>
        <p:txBody>
          <a:bodyPr lIns="0" tIns="45720" rIns="0" bIns="45720" anchor="t">
            <a:noAutofit/>
          </a:bodyPr>
          <a:lstStyle/>
          <a:p>
            <a:pPr indent="0" defTabSz="914400">
              <a:lnSpc>
                <a:spcPct val="8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de-DE" sz="16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Dans [la </a:t>
            </a:r>
            <a:r>
              <a:rPr lang="de-DE" sz="1600" b="0" strike="noStrike" spc="-1" dirty="0" err="1">
                <a:solidFill>
                  <a:srgbClr val="009CDD"/>
                </a:solidFill>
                <a:latin typeface="Arial"/>
                <a:ea typeface="Arial Unicode MS"/>
              </a:rPr>
              <a:t>région</a:t>
            </a:r>
            <a:r>
              <a:rPr lang="de-DE" sz="16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] et [la </a:t>
            </a:r>
            <a:r>
              <a:rPr lang="de-DE" sz="1600" b="0" strike="noStrike" spc="-1" dirty="0" err="1">
                <a:solidFill>
                  <a:srgbClr val="009CDD"/>
                </a:solidFill>
                <a:latin typeface="Arial"/>
                <a:ea typeface="Arial Unicode MS"/>
              </a:rPr>
              <a:t>ville</a:t>
            </a:r>
            <a:r>
              <a:rPr lang="de-DE" sz="16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], </a:t>
            </a:r>
            <a:r>
              <a:rPr lang="de-DE" sz="1600" b="0" strike="noStrike" spc="-1" dirty="0" err="1">
                <a:solidFill>
                  <a:srgbClr val="009CDD"/>
                </a:solidFill>
                <a:latin typeface="Arial"/>
                <a:ea typeface="Arial Unicode MS"/>
              </a:rPr>
              <a:t>vous</a:t>
            </a:r>
            <a:r>
              <a:rPr lang="de-DE" sz="16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 </a:t>
            </a:r>
            <a:r>
              <a:rPr lang="de-DE" sz="1600" b="0" strike="noStrike" spc="-1" dirty="0" err="1">
                <a:solidFill>
                  <a:srgbClr val="009CDD"/>
                </a:solidFill>
                <a:latin typeface="Arial"/>
                <a:ea typeface="Arial Unicode MS"/>
              </a:rPr>
              <a:t>avez</a:t>
            </a:r>
            <a:r>
              <a:rPr lang="de-DE" sz="16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 </a:t>
            </a:r>
            <a:r>
              <a:rPr lang="de-DE" sz="1600" b="0" strike="noStrike" spc="-1" dirty="0" err="1">
                <a:solidFill>
                  <a:srgbClr val="009CDD"/>
                </a:solidFill>
                <a:latin typeface="Arial"/>
                <a:ea typeface="Arial Unicode MS"/>
              </a:rPr>
              <a:t>également</a:t>
            </a:r>
            <a:r>
              <a:rPr lang="de-DE" sz="16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 la </a:t>
            </a:r>
            <a:r>
              <a:rPr lang="de-DE" sz="1600" b="0" strike="noStrike" spc="-1" dirty="0" err="1">
                <a:solidFill>
                  <a:srgbClr val="009CDD"/>
                </a:solidFill>
                <a:latin typeface="Arial"/>
                <a:ea typeface="Arial Unicode MS"/>
              </a:rPr>
              <a:t>possibilité</a:t>
            </a:r>
            <a:r>
              <a:rPr lang="de-DE" sz="16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 </a:t>
            </a:r>
            <a:r>
              <a:rPr lang="de-DE" sz="1600" b="0" strike="noStrike" spc="-1" dirty="0" err="1">
                <a:solidFill>
                  <a:srgbClr val="009CDD"/>
                </a:solidFill>
                <a:latin typeface="Arial"/>
                <a:ea typeface="Arial Unicode MS"/>
              </a:rPr>
              <a:t>d’étudier</a:t>
            </a:r>
            <a:r>
              <a:rPr lang="de-DE" sz="16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 </a:t>
            </a:r>
            <a:r>
              <a:rPr lang="de-DE" sz="1600" b="0" strike="noStrike" spc="-1" dirty="0" err="1">
                <a:solidFill>
                  <a:srgbClr val="009CDD"/>
                </a:solidFill>
                <a:latin typeface="Arial"/>
                <a:ea typeface="Arial Unicode MS"/>
              </a:rPr>
              <a:t>dans</a:t>
            </a:r>
            <a:r>
              <a:rPr lang="de-DE" sz="16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 </a:t>
            </a:r>
            <a:r>
              <a:rPr lang="de-DE" sz="1600" b="0" strike="noStrike" spc="-1" dirty="0" err="1">
                <a:solidFill>
                  <a:srgbClr val="009CDD"/>
                </a:solidFill>
                <a:latin typeface="Arial"/>
                <a:ea typeface="Arial Unicode MS"/>
              </a:rPr>
              <a:t>d’autres</a:t>
            </a:r>
            <a:r>
              <a:rPr lang="de-DE" sz="16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 </a:t>
            </a:r>
            <a:r>
              <a:rPr lang="de-DE" sz="1600" b="0" strike="noStrike" spc="-1" dirty="0" err="1">
                <a:solidFill>
                  <a:srgbClr val="009CDD"/>
                </a:solidFill>
                <a:latin typeface="Arial"/>
                <a:ea typeface="Arial Unicode MS"/>
              </a:rPr>
              <a:t>disciplines</a:t>
            </a:r>
            <a:r>
              <a:rPr lang="de-DE" sz="1600" b="0" strike="noStrike" spc="-1" dirty="0">
                <a:solidFill>
                  <a:srgbClr val="009CDD"/>
                </a:solidFill>
                <a:latin typeface="Arial"/>
                <a:ea typeface="Arial Unicode MS"/>
              </a:rPr>
              <a:t> comme :</a:t>
            </a:r>
            <a:endParaRPr lang="en-US" sz="1600" b="0" strike="noStrike" spc="-1" dirty="0">
              <a:solidFill>
                <a:schemeClr val="dk1">
                  <a:lumMod val="75000"/>
                  <a:lumOff val="25000"/>
                </a:schemeClr>
              </a:solidFill>
              <a:latin typeface="Arial"/>
            </a:endParaRPr>
          </a:p>
        </p:txBody>
      </p:sp>
      <p:grpSp>
        <p:nvGrpSpPr>
          <p:cNvPr id="308" name="Gruppieren 6"/>
          <p:cNvGrpSpPr/>
          <p:nvPr/>
        </p:nvGrpSpPr>
        <p:grpSpPr>
          <a:xfrm>
            <a:off x="459360" y="2085480"/>
            <a:ext cx="10689480" cy="577080"/>
            <a:chOff x="459360" y="2085480"/>
            <a:chExt cx="10689480" cy="577080"/>
          </a:xfrm>
        </p:grpSpPr>
        <p:sp>
          <p:nvSpPr>
            <p:cNvPr id="309" name="Rechteck 4"/>
            <p:cNvSpPr/>
            <p:nvPr/>
          </p:nvSpPr>
          <p:spPr>
            <a:xfrm>
              <a:off x="459360" y="2085480"/>
              <a:ext cx="4288680" cy="577080"/>
            </a:xfrm>
            <a:prstGeom prst="rect">
              <a:avLst/>
            </a:prstGeom>
            <a:solidFill>
              <a:srgbClr val="009CDD"/>
            </a:solidFill>
            <a:ln>
              <a:solidFill>
                <a:srgbClr val="009CD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horzOverflow="overflow" numCol="1" spcCol="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r>
                <a:rPr lang="de-DE" sz="1800" b="0" strike="noStrike" spc="-1">
                  <a:solidFill>
                    <a:schemeClr val="lt1"/>
                  </a:solidFill>
                  <a:latin typeface="Arial"/>
                  <a:ea typeface="Arial Unicode MS"/>
                </a:rPr>
                <a:t>[Nom du cursus 1]</a:t>
              </a:r>
              <a:endParaRPr lang="de-DE" sz="1800" b="0" strike="noStrike" spc="-1">
                <a:solidFill>
                  <a:srgbClr val="009CDD"/>
                </a:solidFill>
                <a:latin typeface="Arial"/>
              </a:endParaRPr>
            </a:p>
          </p:txBody>
        </p:sp>
        <p:sp>
          <p:nvSpPr>
            <p:cNvPr id="310" name="Rechteck 5"/>
            <p:cNvSpPr/>
            <p:nvPr/>
          </p:nvSpPr>
          <p:spPr>
            <a:xfrm>
              <a:off x="5085360" y="2085480"/>
              <a:ext cx="6063480" cy="577080"/>
            </a:xfrm>
            <a:prstGeom prst="rect">
              <a:avLst/>
            </a:prstGeom>
            <a:solidFill>
              <a:srgbClr val="009CDD"/>
            </a:solidFill>
            <a:ln>
              <a:solidFill>
                <a:srgbClr val="009CD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horzOverflow="overflow" numCol="1" spcCol="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r>
                <a:rPr lang="de-DE" sz="1800" b="0" strike="noStrike" spc="-1">
                  <a:solidFill>
                    <a:schemeClr val="lt1"/>
                  </a:solidFill>
                  <a:latin typeface="Arial"/>
                  <a:ea typeface="Arial Unicode MS"/>
                </a:rPr>
                <a:t>[Noms des établissements en DE et FR 1]</a:t>
              </a:r>
              <a:endParaRPr lang="de-DE" sz="1800" b="0" strike="noStrike" spc="-1">
                <a:solidFill>
                  <a:srgbClr val="009CDD"/>
                </a:solidFill>
                <a:latin typeface="Arial"/>
              </a:endParaRPr>
            </a:p>
          </p:txBody>
        </p:sp>
      </p:grpSp>
      <p:grpSp>
        <p:nvGrpSpPr>
          <p:cNvPr id="311" name="Gruppieren 7"/>
          <p:cNvGrpSpPr/>
          <p:nvPr/>
        </p:nvGrpSpPr>
        <p:grpSpPr>
          <a:xfrm>
            <a:off x="467640" y="2812680"/>
            <a:ext cx="10689120" cy="577080"/>
            <a:chOff x="467640" y="2812680"/>
            <a:chExt cx="10689120" cy="577080"/>
          </a:xfrm>
        </p:grpSpPr>
        <p:sp>
          <p:nvSpPr>
            <p:cNvPr id="312" name="Rechteck 8"/>
            <p:cNvSpPr/>
            <p:nvPr/>
          </p:nvSpPr>
          <p:spPr>
            <a:xfrm>
              <a:off x="467640" y="2812680"/>
              <a:ext cx="4288680" cy="577080"/>
            </a:xfrm>
            <a:prstGeom prst="rect">
              <a:avLst/>
            </a:prstGeom>
            <a:solidFill>
              <a:srgbClr val="009C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horzOverflow="overflow" numCol="1" spcCol="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r>
                <a:rPr lang="de-DE" sz="1800" b="0" strike="noStrike" spc="-1">
                  <a:solidFill>
                    <a:schemeClr val="lt1"/>
                  </a:solidFill>
                  <a:latin typeface="Arial"/>
                  <a:ea typeface="Arial Unicode MS"/>
                </a:rPr>
                <a:t>[Nom du cursus 2]</a:t>
              </a:r>
              <a:endParaRPr lang="de-DE" sz="1800" b="0" strike="noStrike" spc="-1">
                <a:solidFill>
                  <a:srgbClr val="009CDD"/>
                </a:solidFill>
                <a:latin typeface="Arial"/>
              </a:endParaRPr>
            </a:p>
          </p:txBody>
        </p:sp>
        <p:sp>
          <p:nvSpPr>
            <p:cNvPr id="313" name="Rechteck 9"/>
            <p:cNvSpPr/>
            <p:nvPr/>
          </p:nvSpPr>
          <p:spPr>
            <a:xfrm>
              <a:off x="5093280" y="2812680"/>
              <a:ext cx="6063480" cy="577080"/>
            </a:xfrm>
            <a:prstGeom prst="rect">
              <a:avLst/>
            </a:prstGeom>
            <a:solidFill>
              <a:srgbClr val="009C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horzOverflow="overflow" numCol="1" spcCol="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r>
                <a:rPr lang="de-DE" sz="1800" b="0" strike="noStrike" spc="-1">
                  <a:solidFill>
                    <a:schemeClr val="lt1"/>
                  </a:solidFill>
                  <a:latin typeface="Arial"/>
                  <a:ea typeface="Arial Unicode MS"/>
                </a:rPr>
                <a:t>[Noms des établissements en DE et FR 2]</a:t>
              </a:r>
              <a:endParaRPr lang="de-DE" sz="1800" b="0" strike="noStrike" spc="-1">
                <a:solidFill>
                  <a:srgbClr val="009CDD"/>
                </a:solidFill>
                <a:latin typeface="Arial"/>
              </a:endParaRPr>
            </a:p>
          </p:txBody>
        </p:sp>
      </p:grpSp>
      <p:grpSp>
        <p:nvGrpSpPr>
          <p:cNvPr id="314" name="Gruppieren 10"/>
          <p:cNvGrpSpPr/>
          <p:nvPr/>
        </p:nvGrpSpPr>
        <p:grpSpPr>
          <a:xfrm>
            <a:off x="467640" y="3568680"/>
            <a:ext cx="10689120" cy="577080"/>
            <a:chOff x="467640" y="3568680"/>
            <a:chExt cx="10689120" cy="577080"/>
          </a:xfrm>
        </p:grpSpPr>
        <p:sp>
          <p:nvSpPr>
            <p:cNvPr id="315" name="Rechteck 11"/>
            <p:cNvSpPr/>
            <p:nvPr/>
          </p:nvSpPr>
          <p:spPr>
            <a:xfrm>
              <a:off x="467640" y="3568680"/>
              <a:ext cx="4288680" cy="577080"/>
            </a:xfrm>
            <a:prstGeom prst="rect">
              <a:avLst/>
            </a:prstGeom>
            <a:solidFill>
              <a:srgbClr val="009C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horzOverflow="overflow" numCol="1" spcCol="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r>
                <a:rPr lang="de-DE" sz="1800" b="0" strike="noStrike" spc="-1">
                  <a:solidFill>
                    <a:schemeClr val="lt1"/>
                  </a:solidFill>
                  <a:latin typeface="Arial"/>
                  <a:ea typeface="Arial Unicode MS"/>
                </a:rPr>
                <a:t>[Nom du cursus 3]</a:t>
              </a:r>
              <a:endParaRPr lang="de-DE" sz="1800" b="0" strike="noStrike" spc="-1">
                <a:solidFill>
                  <a:srgbClr val="009CDD"/>
                </a:solidFill>
                <a:latin typeface="Arial"/>
              </a:endParaRPr>
            </a:p>
          </p:txBody>
        </p:sp>
        <p:sp>
          <p:nvSpPr>
            <p:cNvPr id="316" name="Rechteck 12"/>
            <p:cNvSpPr/>
            <p:nvPr/>
          </p:nvSpPr>
          <p:spPr>
            <a:xfrm>
              <a:off x="5093280" y="3568680"/>
              <a:ext cx="6063480" cy="577080"/>
            </a:xfrm>
            <a:prstGeom prst="rect">
              <a:avLst/>
            </a:prstGeom>
            <a:solidFill>
              <a:srgbClr val="009C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horzOverflow="overflow" numCol="1" spcCol="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r>
                <a:rPr lang="de-DE" sz="1800" b="0" strike="noStrike" spc="-1">
                  <a:solidFill>
                    <a:schemeClr val="lt1"/>
                  </a:solidFill>
                  <a:latin typeface="Arial"/>
                  <a:ea typeface="Arial Unicode MS"/>
                </a:rPr>
                <a:t>[Noms des établissements en DE et FR 3]</a:t>
              </a:r>
              <a:endParaRPr lang="de-DE" sz="1800" b="0" strike="noStrike" spc="-1">
                <a:solidFill>
                  <a:srgbClr val="009CDD"/>
                </a:solidFill>
                <a:latin typeface="Arial"/>
              </a:endParaRPr>
            </a:p>
          </p:txBody>
        </p:sp>
      </p:grpSp>
      <p:sp>
        <p:nvSpPr>
          <p:cNvPr id="3" name="Rechteck 2">
            <a:extLst>
              <a:ext uri="{FF2B5EF4-FFF2-40B4-BE49-F238E27FC236}">
                <a16:creationId xmlns:a16="http://schemas.microsoft.com/office/drawing/2014/main" id="{3DF48F5F-AE46-489F-D6DB-501E95A41D0C}"/>
              </a:ext>
            </a:extLst>
          </p:cNvPr>
          <p:cNvSpPr/>
          <p:nvPr/>
        </p:nvSpPr>
        <p:spPr>
          <a:xfrm>
            <a:off x="3806960" y="4621500"/>
            <a:ext cx="5039280" cy="1259280"/>
          </a:xfrm>
          <a:prstGeom prst="rect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4000" b="1" i="0" u="none" strike="noStrike" kern="1200" cap="none" spc="-1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À </a:t>
            </a:r>
            <a:r>
              <a:rPr kumimoji="0" lang="de-DE" sz="4000" b="1" i="0" u="none" strike="noStrike" kern="1200" cap="none" spc="-1" normalizeH="0" baseline="0" noProof="0" dirty="0" err="1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modifier</a:t>
            </a:r>
            <a:endParaRPr kumimoji="0" lang="de-DE" sz="4000" b="0" i="0" u="none" strike="noStrike" kern="1200" cap="none" spc="-1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5" name="Textplatzhalter 14">
            <a:extLst>
              <a:ext uri="{FF2B5EF4-FFF2-40B4-BE49-F238E27FC236}">
                <a16:creationId xmlns:a16="http://schemas.microsoft.com/office/drawing/2014/main" id="{F11CCD7E-4027-DC31-5D34-BA759126B521}"/>
              </a:ext>
            </a:extLst>
          </p:cNvPr>
          <p:cNvSpPr txBox="1">
            <a:spLocks/>
          </p:cNvSpPr>
          <p:nvPr/>
        </p:nvSpPr>
        <p:spPr>
          <a:xfrm>
            <a:off x="459524" y="338740"/>
            <a:ext cx="8684476" cy="338554"/>
          </a:xfrm>
          <a:prstGeom prst="rect">
            <a:avLst/>
          </a:prstGeom>
        </p:spPr>
        <p:txBody>
          <a:bodyPr vert="horz" wrap="square" lIns="0" tIns="45720" rIns="0" bIns="45720" rtlCol="0" anchor="t" anchorCtr="0">
            <a:spAutoFit/>
          </a:bodyPr>
          <a:lstStyle>
            <a:lvl1pPr marL="0" indent="0" algn="l" defTabSz="914377" rtl="0" eaLnBrk="1" latinLnBrk="0" hangingPunct="1">
              <a:lnSpc>
                <a:spcPct val="80000"/>
              </a:lnSpc>
              <a:spcBef>
                <a:spcPts val="1000"/>
              </a:spcBef>
              <a:buClrTx/>
              <a:buSzPct val="85000"/>
              <a:buFont typeface="Arial"/>
              <a:buNone/>
              <a:defRPr sz="2000" b="1" kern="1200" baseline="0">
                <a:solidFill>
                  <a:schemeClr val="accent1"/>
                </a:solidFill>
                <a:latin typeface="+mj-lt"/>
                <a:ea typeface="+mn-ea"/>
                <a:cs typeface="Arial" pitchFamily="34" charset="0"/>
              </a:defRPr>
            </a:lvl1pPr>
            <a:lvl2pPr marL="108000" indent="-108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ClrTx/>
              <a:buSzPct val="85000"/>
              <a:buFont typeface="Arial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288000" indent="-108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SzPct val="65000"/>
              <a:buFont typeface="Wingdings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504000" indent="-144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SzPct val="85000"/>
              <a:buFont typeface="Symbol" charset="2"/>
              <a:buChar char="-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684000" indent="-144000" algn="l" defTabSz="914377" rtl="0" eaLnBrk="1" latinLnBrk="0" hangingPunct="1">
              <a:lnSpc>
                <a:spcPct val="80000"/>
              </a:lnSpc>
              <a:spcBef>
                <a:spcPts val="500"/>
              </a:spcBef>
              <a:buSzPct val="85000"/>
              <a:buFont typeface="Symbol" charset="2"/>
              <a:buChar char="-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srgbClr val="07A0E1"/>
                </a:solidFill>
                <a:effectLst/>
                <a:uLnTx/>
                <a:uFillTx/>
                <a:latin typeface="Arial"/>
                <a:cs typeface="Arial" pitchFamily="34" charset="0"/>
              </a:rPr>
              <a:t>[NOM DE TON CURSUS] – </a:t>
            </a:r>
            <a:r>
              <a:rPr lang="de-DE" spc="-1" dirty="0" err="1"/>
              <a:t>Autres</a:t>
            </a:r>
            <a:r>
              <a:rPr lang="de-DE" spc="-1" dirty="0"/>
              <a:t> </a:t>
            </a:r>
            <a:r>
              <a:rPr lang="de-DE" spc="-1" dirty="0" err="1"/>
              <a:t>possibilités</a:t>
            </a:r>
            <a:r>
              <a:rPr lang="de-DE" spc="-1" dirty="0"/>
              <a:t> </a:t>
            </a:r>
            <a:r>
              <a:rPr lang="de-DE" spc="-1" dirty="0" err="1"/>
              <a:t>d’études</a:t>
            </a:r>
            <a:r>
              <a:rPr lang="de-DE" spc="-1" dirty="0"/>
              <a:t> à </a:t>
            </a:r>
            <a:r>
              <a:rPr lang="de-DE" spc="-1" dirty="0" err="1"/>
              <a:t>l’UFA</a:t>
            </a:r>
            <a:endParaRPr lang="en-US" b="0" spc="-1" dirty="0">
              <a:solidFill>
                <a:schemeClr val="dk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PlaceHolder 5"/>
          <p:cNvSpPr>
            <a:spLocks noGrp="1"/>
          </p:cNvSpPr>
          <p:nvPr>
            <p:ph type="sldNum" idx="4294967295"/>
          </p:nvPr>
        </p:nvSpPr>
        <p:spPr>
          <a:xfrm>
            <a:off x="9350375" y="6356350"/>
            <a:ext cx="2841625" cy="36195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pos="0" algn="l"/>
              </a:tabLst>
              <a:defRPr lang="de-DE" sz="1000" b="0" strike="noStrike" spc="-1">
                <a:solidFill>
                  <a:schemeClr val="accent1"/>
                </a:solidFill>
                <a:latin typeface="Arial"/>
                <a:ea typeface="Arial Unicode MS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pos="0" algn="l"/>
              </a:tabLst>
            </a:pPr>
            <a:fld id="{78149D91-D5F5-428A-81F7-F2231E11971A}" type="slidenum">
              <a:rPr lang="de-DE" sz="1000" b="0" strike="noStrike" spc="-1">
                <a:solidFill>
                  <a:schemeClr val="accent1"/>
                </a:solidFill>
                <a:latin typeface="Arial"/>
                <a:ea typeface="Arial Unicode MS"/>
              </a:rPr>
              <a:t>21</a:t>
            </a:fld>
            <a:endParaRPr lang="de-DE" sz="1000" b="0" strike="noStrike" spc="-1">
              <a:solidFill>
                <a:srgbClr val="000000"/>
              </a:solidFill>
              <a:latin typeface="Times New Roman"/>
            </a:endParaRP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37A42295-5873-EA95-CC96-F482E32EC1C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86" r="15194"/>
          <a:stretch>
            <a:fillRect/>
          </a:stretch>
        </p:blipFill>
        <p:spPr>
          <a:xfrm>
            <a:off x="7267500" y="0"/>
            <a:ext cx="4919760" cy="6858000"/>
          </a:xfrm>
          <a:prstGeom prst="rect">
            <a:avLst/>
          </a:prstGeom>
        </p:spPr>
      </p:pic>
      <p:pic>
        <p:nvPicPr>
          <p:cNvPr id="230" name="Grafik 13"/>
          <p:cNvPicPr/>
          <p:nvPr/>
        </p:nvPicPr>
        <p:blipFill>
          <a:blip r:embed="rId3"/>
          <a:srcRect l="4543" t="4566" r="4566" b="4543"/>
          <a:stretch/>
        </p:blipFill>
        <p:spPr>
          <a:xfrm>
            <a:off x="6131520" y="2291400"/>
            <a:ext cx="2271960" cy="2271960"/>
          </a:xfrm>
          <a:prstGeom prst="rect">
            <a:avLst/>
          </a:prstGeom>
          <a:ln w="0">
            <a:noFill/>
          </a:ln>
        </p:spPr>
      </p:pic>
      <p:sp>
        <p:nvSpPr>
          <p:cNvPr id="2" name="Textplatzhalter 8">
            <a:extLst>
              <a:ext uri="{FF2B5EF4-FFF2-40B4-BE49-F238E27FC236}">
                <a16:creationId xmlns:a16="http://schemas.microsoft.com/office/drawing/2014/main" id="{977F9B15-3AA5-3CED-5417-71F3A7B7BEF3}"/>
              </a:ext>
            </a:extLst>
          </p:cNvPr>
          <p:cNvSpPr txBox="1">
            <a:spLocks/>
          </p:cNvSpPr>
          <p:nvPr/>
        </p:nvSpPr>
        <p:spPr>
          <a:xfrm>
            <a:off x="6666940" y="6593312"/>
            <a:ext cx="5525060" cy="26468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de-DE" sz="800" dirty="0">
                <a:solidFill>
                  <a:schemeClr val="bg1"/>
                </a:solidFill>
              </a:rPr>
              <a:t>© Oliver Dietze</a:t>
            </a:r>
          </a:p>
        </p:txBody>
      </p:sp>
      <p:sp>
        <p:nvSpPr>
          <p:cNvPr id="4" name="PlaceHolder 1">
            <a:extLst>
              <a:ext uri="{FF2B5EF4-FFF2-40B4-BE49-F238E27FC236}">
                <a16:creationId xmlns:a16="http://schemas.microsoft.com/office/drawing/2014/main" id="{21D30F56-BD6B-2210-ACD2-B8DA4FEFA3CE}"/>
              </a:ext>
            </a:extLst>
          </p:cNvPr>
          <p:cNvSpPr txBox="1">
            <a:spLocks/>
          </p:cNvSpPr>
          <p:nvPr/>
        </p:nvSpPr>
        <p:spPr>
          <a:xfrm>
            <a:off x="220200" y="2283840"/>
            <a:ext cx="5458680" cy="581400"/>
          </a:xfrm>
          <a:prstGeom prst="rect">
            <a:avLst/>
          </a:prstGeom>
          <a:noFill/>
          <a:ln w="0">
            <a:noFill/>
          </a:ln>
        </p:spPr>
        <p:txBody>
          <a:bodyPr lIns="0" tIns="45720" rIns="0" bIns="4572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 algn="r">
              <a:lnSpc>
                <a:spcPct val="80000"/>
              </a:lnSpc>
              <a:buFont typeface="Arial" panose="020B0604020202020204" pitchFamily="34" charset="0"/>
              <a:buNone/>
              <a:tabLst>
                <a:tab pos="0" algn="l"/>
              </a:tabLst>
            </a:pPr>
            <a:r>
              <a:rPr lang="fr-FR" sz="4000" spc="-1" dirty="0">
                <a:solidFill>
                  <a:schemeClr val="bg1"/>
                </a:solidFill>
                <a:latin typeface="Arial"/>
                <a:ea typeface="Arial Unicode MS"/>
              </a:rPr>
              <a:t>Comment candidater ?</a:t>
            </a:r>
            <a:endParaRPr lang="de-DE" sz="4000" spc="-1" dirty="0">
              <a:solidFill>
                <a:schemeClr val="bg1"/>
              </a:solidFill>
              <a:latin typeface="Arial"/>
            </a:endParaRPr>
          </a:p>
        </p:txBody>
      </p:sp>
      <p:sp>
        <p:nvSpPr>
          <p:cNvPr id="6" name="PlaceHolder 2">
            <a:extLst>
              <a:ext uri="{FF2B5EF4-FFF2-40B4-BE49-F238E27FC236}">
                <a16:creationId xmlns:a16="http://schemas.microsoft.com/office/drawing/2014/main" id="{1180CC68-771E-BBA1-6499-AD27556CEA40}"/>
              </a:ext>
            </a:extLst>
          </p:cNvPr>
          <p:cNvSpPr txBox="1">
            <a:spLocks/>
          </p:cNvSpPr>
          <p:nvPr/>
        </p:nvSpPr>
        <p:spPr>
          <a:xfrm>
            <a:off x="220200" y="2868840"/>
            <a:ext cx="5458680" cy="1694520"/>
          </a:xfrm>
          <a:prstGeom prst="rect">
            <a:avLst/>
          </a:prstGeom>
          <a:noFill/>
          <a:ln w="0">
            <a:noFill/>
          </a:ln>
        </p:spPr>
        <p:txBody>
          <a:bodyPr lIns="0" tIns="45720" rIns="0" bIns="4572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 algn="r">
              <a:lnSpc>
                <a:spcPct val="100000"/>
              </a:lnSpc>
              <a:spcBef>
                <a:spcPts val="1001"/>
              </a:spcBef>
              <a:buFont typeface="Arial" panose="020B0604020202020204" pitchFamily="34" charset="0"/>
              <a:buNone/>
              <a:tabLst>
                <a:tab pos="0" algn="l"/>
              </a:tabLst>
            </a:pPr>
            <a:r>
              <a:rPr lang="fr-FR" sz="1600" spc="-1" dirty="0">
                <a:solidFill>
                  <a:schemeClr val="bg1"/>
                </a:solidFill>
                <a:latin typeface="Arial"/>
                <a:ea typeface="Arial Unicode MS"/>
              </a:rPr>
              <a:t>Scanne simplement ce </a:t>
            </a:r>
            <a:r>
              <a:rPr lang="fr-FR" sz="1600" b="1" spc="-1" dirty="0">
                <a:solidFill>
                  <a:schemeClr val="bg1"/>
                </a:solidFill>
                <a:latin typeface="Arial"/>
                <a:ea typeface="Arial Unicode MS"/>
              </a:rPr>
              <a:t>code QR </a:t>
            </a:r>
            <a:r>
              <a:rPr lang="fr-FR" sz="1600" spc="-1" dirty="0">
                <a:solidFill>
                  <a:schemeClr val="bg1"/>
                </a:solidFill>
                <a:latin typeface="Arial"/>
                <a:ea typeface="Arial Unicode MS"/>
              </a:rPr>
              <a:t>pour accéder à notre </a:t>
            </a:r>
            <a:r>
              <a:rPr lang="fr-FR" sz="1600" b="1" spc="-1" dirty="0">
                <a:solidFill>
                  <a:schemeClr val="bg1"/>
                </a:solidFill>
                <a:latin typeface="Arial"/>
                <a:ea typeface="Arial Unicode MS"/>
              </a:rPr>
              <a:t>guide des études interactif en ligne</a:t>
            </a:r>
            <a:r>
              <a:rPr lang="fr-FR" sz="1600" spc="-1" dirty="0">
                <a:solidFill>
                  <a:schemeClr val="bg1"/>
                </a:solidFill>
                <a:latin typeface="Arial"/>
                <a:ea typeface="Arial Unicode MS"/>
              </a:rPr>
              <a:t>.</a:t>
            </a:r>
            <a:endParaRPr lang="de-DE" sz="1600" spc="-1" dirty="0">
              <a:solidFill>
                <a:schemeClr val="bg1"/>
              </a:solidFill>
              <a:latin typeface="Arial"/>
            </a:endParaRPr>
          </a:p>
          <a:p>
            <a:pPr indent="0" algn="r">
              <a:lnSpc>
                <a:spcPct val="100000"/>
              </a:lnSpc>
              <a:spcBef>
                <a:spcPts val="1001"/>
              </a:spcBef>
              <a:buFont typeface="Arial" panose="020B0604020202020204" pitchFamily="34" charset="0"/>
              <a:buNone/>
              <a:tabLst>
                <a:tab pos="0" algn="l"/>
              </a:tabLst>
            </a:pPr>
            <a:r>
              <a:rPr lang="fr-FR" sz="1600" spc="-1" dirty="0">
                <a:solidFill>
                  <a:schemeClr val="bg1"/>
                </a:solidFill>
                <a:latin typeface="Arial"/>
                <a:ea typeface="Arial Unicode MS"/>
              </a:rPr>
              <a:t>Tu y trouveras toutes les informations utiles sur ta </a:t>
            </a:r>
            <a:r>
              <a:rPr lang="fr-FR" sz="1600" b="1" spc="-1" dirty="0">
                <a:solidFill>
                  <a:schemeClr val="bg1"/>
                </a:solidFill>
                <a:latin typeface="Arial"/>
                <a:ea typeface="Arial Unicode MS"/>
              </a:rPr>
              <a:t>candidature</a:t>
            </a:r>
            <a:r>
              <a:rPr lang="fr-FR" sz="1600" spc="-1" dirty="0">
                <a:solidFill>
                  <a:schemeClr val="bg1"/>
                </a:solidFill>
                <a:latin typeface="Arial"/>
                <a:ea typeface="Arial Unicode MS"/>
              </a:rPr>
              <a:t>, le </a:t>
            </a:r>
            <a:r>
              <a:rPr lang="fr-FR" sz="1600" b="1" spc="-1" dirty="0">
                <a:solidFill>
                  <a:schemeClr val="bg1"/>
                </a:solidFill>
                <a:latin typeface="Arial"/>
                <a:ea typeface="Arial Unicode MS"/>
              </a:rPr>
              <a:t>déroulement des études</a:t>
            </a:r>
            <a:r>
              <a:rPr lang="fr-FR" sz="1600" spc="-1" dirty="0">
                <a:solidFill>
                  <a:schemeClr val="bg1"/>
                </a:solidFill>
                <a:latin typeface="Arial"/>
                <a:ea typeface="Arial Unicode MS"/>
              </a:rPr>
              <a:t>, leur contenu et, bien sûr, les bons </a:t>
            </a:r>
            <a:r>
              <a:rPr lang="fr-FR" sz="1600" b="1" spc="-1" dirty="0" err="1">
                <a:solidFill>
                  <a:schemeClr val="bg1"/>
                </a:solidFill>
                <a:latin typeface="Arial"/>
                <a:ea typeface="Arial Unicode MS"/>
              </a:rPr>
              <a:t>interlocuteur·trices</a:t>
            </a:r>
            <a:r>
              <a:rPr lang="fr-FR" sz="1600" spc="-1" dirty="0">
                <a:solidFill>
                  <a:schemeClr val="bg1"/>
                </a:solidFill>
                <a:latin typeface="Arial"/>
                <a:ea typeface="Arial Unicode MS"/>
              </a:rPr>
              <a:t> dans nos institutions partenaires.</a:t>
            </a:r>
            <a:endParaRPr lang="de-DE" sz="1600" spc="-1" dirty="0">
              <a:solidFill>
                <a:schemeClr val="bg1"/>
              </a:solidFill>
              <a:latin typeface="Arial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4CBF198E-4D97-49A5-7846-A6C87BC123C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07"/>
          <a:stretch>
            <a:fillRect/>
          </a:stretch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sp>
        <p:nvSpPr>
          <p:cNvPr id="204" name="Textfeld 13"/>
          <p:cNvSpPr/>
          <p:nvPr/>
        </p:nvSpPr>
        <p:spPr>
          <a:xfrm>
            <a:off x="2826635" y="1847468"/>
            <a:ext cx="1944000" cy="52176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r" defTabSz="914400">
              <a:lnSpc>
                <a:spcPct val="100000"/>
              </a:lnSpc>
            </a:pPr>
            <a:r>
              <a:rPr lang="de-DE" sz="2800" b="0" strike="noStrike" spc="-1" dirty="0">
                <a:solidFill>
                  <a:schemeClr val="bg1"/>
                </a:solidFill>
                <a:latin typeface="Arial"/>
                <a:ea typeface="Arial Unicode MS"/>
              </a:rPr>
              <a:t>Instagram</a:t>
            </a:r>
            <a:endParaRPr lang="de-DE" sz="2800" b="0" strike="noStrike" spc="-1" dirty="0">
              <a:solidFill>
                <a:schemeClr val="bg1"/>
              </a:solidFill>
              <a:latin typeface="Arial"/>
            </a:endParaRP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1DC7F600-2E45-ABAC-FCCB-3BEF58EFC3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3376" y="190004"/>
            <a:ext cx="2568381" cy="2579976"/>
          </a:xfrm>
          <a:prstGeom prst="rect">
            <a:avLst/>
          </a:prstGeom>
        </p:spPr>
      </p:pic>
      <p:sp>
        <p:nvSpPr>
          <p:cNvPr id="5" name="Textplatzhalter 8">
            <a:extLst>
              <a:ext uri="{FF2B5EF4-FFF2-40B4-BE49-F238E27FC236}">
                <a16:creationId xmlns:a16="http://schemas.microsoft.com/office/drawing/2014/main" id="{5F5D9F0F-7F7F-24D4-87F3-2BFA163E6A00}"/>
              </a:ext>
            </a:extLst>
          </p:cNvPr>
          <p:cNvSpPr txBox="1">
            <a:spLocks/>
          </p:cNvSpPr>
          <p:nvPr/>
        </p:nvSpPr>
        <p:spPr>
          <a:xfrm>
            <a:off x="6666940" y="6593312"/>
            <a:ext cx="5525060" cy="26468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de-DE" sz="800" dirty="0">
                <a:solidFill>
                  <a:schemeClr val="bg1"/>
                </a:solidFill>
              </a:rPr>
              <a:t>© Oliver Dietze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7455FCF8-2B84-F2A4-A58C-B31638298D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73375" y="4126298"/>
            <a:ext cx="2568382" cy="2541698"/>
          </a:xfrm>
          <a:prstGeom prst="rect">
            <a:avLst/>
          </a:prstGeom>
        </p:spPr>
      </p:pic>
      <p:sp>
        <p:nvSpPr>
          <p:cNvPr id="8" name="Textfeld 13">
            <a:extLst>
              <a:ext uri="{FF2B5EF4-FFF2-40B4-BE49-F238E27FC236}">
                <a16:creationId xmlns:a16="http://schemas.microsoft.com/office/drawing/2014/main" id="{C62A3A4F-3588-FBC6-6201-7A1A416D31BD}"/>
              </a:ext>
            </a:extLst>
          </p:cNvPr>
          <p:cNvSpPr/>
          <p:nvPr/>
        </p:nvSpPr>
        <p:spPr>
          <a:xfrm>
            <a:off x="2826635" y="4488766"/>
            <a:ext cx="1944000" cy="52176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r" defTabSz="914400">
              <a:lnSpc>
                <a:spcPct val="100000"/>
              </a:lnSpc>
            </a:pPr>
            <a:r>
              <a:rPr lang="de-DE" sz="2800" b="0" strike="noStrike" spc="-1" dirty="0">
                <a:solidFill>
                  <a:schemeClr val="bg1"/>
                </a:solidFill>
                <a:latin typeface="Arial"/>
                <a:ea typeface="Arial Unicode MS"/>
              </a:rPr>
              <a:t>TikTok</a:t>
            </a:r>
            <a:endParaRPr lang="de-DE" sz="2800" b="0" strike="noStrike" spc="-1" dirty="0">
              <a:solidFill>
                <a:schemeClr val="bg1"/>
              </a:solidFill>
              <a:latin typeface="Arial"/>
            </a:endParaRPr>
          </a:p>
        </p:txBody>
      </p:sp>
      <p:sp>
        <p:nvSpPr>
          <p:cNvPr id="6" name="PlaceHolder 1">
            <a:extLst>
              <a:ext uri="{FF2B5EF4-FFF2-40B4-BE49-F238E27FC236}">
                <a16:creationId xmlns:a16="http://schemas.microsoft.com/office/drawing/2014/main" id="{4589E58F-8FDB-AFEB-6E46-B0049FEB15F6}"/>
              </a:ext>
            </a:extLst>
          </p:cNvPr>
          <p:cNvSpPr txBox="1">
            <a:spLocks/>
          </p:cNvSpPr>
          <p:nvPr/>
        </p:nvSpPr>
        <p:spPr>
          <a:xfrm>
            <a:off x="299219" y="3125301"/>
            <a:ext cx="4471416" cy="607397"/>
          </a:xfrm>
          <a:prstGeom prst="rect">
            <a:avLst/>
          </a:prstGeom>
          <a:noFill/>
          <a:ln w="0">
            <a:noFill/>
          </a:ln>
        </p:spPr>
        <p:txBody>
          <a:bodyPr lIns="0" tIns="45720" rIns="0" bIns="4572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>
              <a:lnSpc>
                <a:spcPct val="80000"/>
              </a:lnSpc>
              <a:buFont typeface="Arial" panose="020B0604020202020204" pitchFamily="34" charset="0"/>
              <a:buNone/>
              <a:tabLst>
                <a:tab pos="0" algn="l"/>
              </a:tabLst>
            </a:pPr>
            <a:r>
              <a:rPr lang="fr-FR" sz="4400" spc="-1" dirty="0">
                <a:solidFill>
                  <a:schemeClr val="bg1"/>
                </a:solidFill>
                <a:latin typeface="Arial"/>
              </a:rPr>
              <a:t>À vos portables !</a:t>
            </a:r>
            <a:endParaRPr lang="de-DE" sz="4400" spc="-1" dirty="0">
              <a:solidFill>
                <a:schemeClr val="bg1"/>
              </a:solidFill>
              <a:latin typeface="Arial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pierung 10"/>
          <p:cNvGrpSpPr>
            <a:grpSpLocks noChangeAspect="1"/>
          </p:cNvGrpSpPr>
          <p:nvPr/>
        </p:nvGrpSpPr>
        <p:grpSpPr>
          <a:xfrm>
            <a:off x="2223989" y="1206692"/>
            <a:ext cx="7725938" cy="2343150"/>
            <a:chOff x="939800" y="2433407"/>
            <a:chExt cx="10301245" cy="3124200"/>
          </a:xfrm>
        </p:grpSpPr>
        <p:pic>
          <p:nvPicPr>
            <p:cNvPr id="9" name="Bild 8"/>
            <p:cNvPicPr>
              <a:picLocks noChangeAspect="1"/>
            </p:cNvPicPr>
            <p:nvPr/>
          </p:nvPicPr>
          <p:blipFill rotWithShape="1">
            <a:blip r:embed="rId2"/>
            <a:srcRect l="50091"/>
            <a:stretch/>
          </p:blipFill>
          <p:spPr>
            <a:xfrm>
              <a:off x="6094223" y="2433407"/>
              <a:ext cx="5146822" cy="3124200"/>
            </a:xfrm>
            <a:prstGeom prst="rect">
              <a:avLst/>
            </a:prstGeom>
          </p:spPr>
        </p:pic>
        <p:pic>
          <p:nvPicPr>
            <p:cNvPr id="10" name="Bild 9"/>
            <p:cNvPicPr>
              <a:picLocks noChangeAspect="1"/>
            </p:cNvPicPr>
            <p:nvPr/>
          </p:nvPicPr>
          <p:blipFill rotWithShape="1">
            <a:blip r:embed="rId3"/>
            <a:srcRect r="50017"/>
            <a:stretch/>
          </p:blipFill>
          <p:spPr>
            <a:xfrm>
              <a:off x="939800" y="2433407"/>
              <a:ext cx="5154423" cy="3124200"/>
            </a:xfrm>
            <a:prstGeom prst="rect">
              <a:avLst/>
            </a:prstGeom>
          </p:spPr>
        </p:pic>
      </p:grpSp>
      <p:sp>
        <p:nvSpPr>
          <p:cNvPr id="6" name="Textfeld 5"/>
          <p:cNvSpPr txBox="1"/>
          <p:nvPr/>
        </p:nvSpPr>
        <p:spPr>
          <a:xfrm>
            <a:off x="656463" y="4731633"/>
            <a:ext cx="5083286" cy="369332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cs typeface="+mn-cs"/>
              </a:rPr>
              <a:t>Merci de </a:t>
            </a:r>
            <a:r>
              <a:rPr kumimoji="0" lang="de-DE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cs typeface="+mn-cs"/>
              </a:rPr>
              <a:t>votre</a:t>
            </a: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cs typeface="+mn-cs"/>
              </a:rPr>
              <a:t> </a:t>
            </a:r>
            <a:r>
              <a:rPr kumimoji="0" lang="de-DE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cs typeface="+mn-cs"/>
              </a:rPr>
              <a:t>attention</a:t>
            </a: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cs typeface="+mn-cs"/>
              </a:rPr>
              <a:t> !</a:t>
            </a:r>
          </a:p>
        </p:txBody>
      </p:sp>
      <p:pic>
        <p:nvPicPr>
          <p:cNvPr id="7" name="Bild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6463" y="3912086"/>
            <a:ext cx="597577" cy="571595"/>
          </a:xfrm>
          <a:prstGeom prst="rect">
            <a:avLst/>
          </a:prstGeom>
        </p:spPr>
      </p:pic>
      <p:pic>
        <p:nvPicPr>
          <p:cNvPr id="8" name="Bild 7" descr="qr-code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07845" y="5543072"/>
            <a:ext cx="921922" cy="921922"/>
          </a:xfrm>
          <a:prstGeom prst="rect">
            <a:avLst/>
          </a:prstGeom>
        </p:spPr>
      </p:pic>
      <p:sp>
        <p:nvSpPr>
          <p:cNvPr id="12" name="Textplatzhalter 11">
            <a:extLst>
              <a:ext uri="{FF2B5EF4-FFF2-40B4-BE49-F238E27FC236}">
                <a16:creationId xmlns:a16="http://schemas.microsoft.com/office/drawing/2014/main" id="{06E1D02E-B05F-7242-A453-ADEBBBD60F18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450660" y="3912086"/>
            <a:ext cx="4848075" cy="2045224"/>
          </a:xfrm>
        </p:spPr>
        <p:txBody>
          <a:bodyPr>
            <a:normAutofit lnSpcReduction="10000"/>
          </a:bodyPr>
          <a:lstStyle/>
          <a:p>
            <a:r>
              <a:rPr lang="de-DE" dirty="0" err="1"/>
              <a:t>Université</a:t>
            </a:r>
            <a:r>
              <a:rPr lang="de-DE" dirty="0"/>
              <a:t> franco-allemande</a:t>
            </a:r>
          </a:p>
          <a:p>
            <a:r>
              <a:rPr lang="de-DE" dirty="0"/>
              <a:t>Deutsch-Französische Hochschule </a:t>
            </a:r>
          </a:p>
          <a:p>
            <a:endParaRPr lang="de-DE" dirty="0"/>
          </a:p>
          <a:p>
            <a:r>
              <a:rPr lang="de-DE" dirty="0"/>
              <a:t>Villa Europa · </a:t>
            </a:r>
            <a:r>
              <a:rPr lang="de-DE" dirty="0" err="1"/>
              <a:t>Kohlweg</a:t>
            </a:r>
            <a:r>
              <a:rPr lang="de-DE" dirty="0"/>
              <a:t> 7 · 66123 Saarbrücken</a:t>
            </a:r>
          </a:p>
          <a:p>
            <a:r>
              <a:rPr lang="cs-CZ" dirty="0"/>
              <a:t>Tel.: +49 681 93812 - 100</a:t>
            </a:r>
          </a:p>
          <a:p>
            <a:r>
              <a:rPr lang="cs-CZ" dirty="0">
                <a:hlinkClick r:id="rId6"/>
              </a:rPr>
              <a:t>info@dfh-ufa.org</a:t>
            </a:r>
            <a:endParaRPr lang="cs-CZ" dirty="0"/>
          </a:p>
          <a:p>
            <a:r>
              <a:rPr lang="cs-CZ" dirty="0">
                <a:hlinkClick r:id="rId7"/>
              </a:rPr>
              <a:t>www.dfh-ufa.org</a:t>
            </a:r>
            <a:endParaRPr lang="cs-CZ" dirty="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3CE380E4-9252-1FBE-719E-57C1BE957E5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0840" y="5959616"/>
            <a:ext cx="2108945" cy="528128"/>
          </a:xfrm>
          <a:prstGeom prst="rect">
            <a:avLst/>
          </a:prstGeom>
        </p:spPr>
      </p:pic>
      <p:sp>
        <p:nvSpPr>
          <p:cNvPr id="3" name="Rechteck 12">
            <a:extLst>
              <a:ext uri="{FF2B5EF4-FFF2-40B4-BE49-F238E27FC236}">
                <a16:creationId xmlns:a16="http://schemas.microsoft.com/office/drawing/2014/main" id="{E285BFE7-AB79-E974-8B1E-4724AE023D55}"/>
              </a:ext>
            </a:extLst>
          </p:cNvPr>
          <p:cNvSpPr/>
          <p:nvPr/>
        </p:nvSpPr>
        <p:spPr>
          <a:xfrm>
            <a:off x="203200" y="218220"/>
            <a:ext cx="1050840" cy="740520"/>
          </a:xfrm>
          <a:prstGeom prst="rect">
            <a:avLst/>
          </a:prstGeom>
          <a:solidFill>
            <a:schemeClr val="accent2"/>
          </a:solidFill>
          <a:ln>
            <a:solidFill>
              <a:srgbClr val="8172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horzOverflow="overflow" numCol="1" spcCol="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r>
              <a:rPr lang="de-DE" sz="1050" b="0" strike="noStrike" spc="-1" dirty="0">
                <a:solidFill>
                  <a:schemeClr val="lt1"/>
                </a:solidFill>
                <a:latin typeface="Arial"/>
                <a:ea typeface="Arial Unicode MS"/>
              </a:rPr>
              <a:t>LOGO UNIVERSITÉ ALLEMAGNE</a:t>
            </a:r>
            <a:endParaRPr lang="de-DE" sz="1050" b="0" strike="noStrike" spc="-1" dirty="0">
              <a:solidFill>
                <a:srgbClr val="009CDD"/>
              </a:solidFill>
              <a:latin typeface="Arial"/>
            </a:endParaRPr>
          </a:p>
        </p:txBody>
      </p:sp>
      <p:sp>
        <p:nvSpPr>
          <p:cNvPr id="13" name="Rechteck 13">
            <a:extLst>
              <a:ext uri="{FF2B5EF4-FFF2-40B4-BE49-F238E27FC236}">
                <a16:creationId xmlns:a16="http://schemas.microsoft.com/office/drawing/2014/main" id="{FDA08157-5CA7-3EC3-9D67-5FA574FFAC8A}"/>
              </a:ext>
            </a:extLst>
          </p:cNvPr>
          <p:cNvSpPr/>
          <p:nvPr/>
        </p:nvSpPr>
        <p:spPr>
          <a:xfrm>
            <a:off x="1620160" y="218220"/>
            <a:ext cx="1075320" cy="740520"/>
          </a:xfrm>
          <a:prstGeom prst="rect">
            <a:avLst/>
          </a:prstGeom>
          <a:solidFill>
            <a:schemeClr val="accent2"/>
          </a:solidFill>
          <a:ln>
            <a:solidFill>
              <a:srgbClr val="8172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horzOverflow="overflow" numCol="1" spcCol="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r>
              <a:rPr lang="de-DE" sz="1050" b="0" strike="noStrike" spc="-1" dirty="0">
                <a:solidFill>
                  <a:schemeClr val="lt1"/>
                </a:solidFill>
                <a:latin typeface="Arial"/>
                <a:ea typeface="Arial Unicode MS"/>
              </a:rPr>
              <a:t>LOGO UNIVERSITÉ FRANCE</a:t>
            </a:r>
            <a:endParaRPr lang="de-DE" sz="1050" b="0" strike="noStrike" spc="-1" dirty="0">
              <a:solidFill>
                <a:srgbClr val="009CDD"/>
              </a:solidFill>
              <a:latin typeface="Arial"/>
            </a:endParaRPr>
          </a:p>
        </p:txBody>
      </p:sp>
      <p:sp>
        <p:nvSpPr>
          <p:cNvPr id="15" name="Rechteck 2">
            <a:extLst>
              <a:ext uri="{FF2B5EF4-FFF2-40B4-BE49-F238E27FC236}">
                <a16:creationId xmlns:a16="http://schemas.microsoft.com/office/drawing/2014/main" id="{381AECE1-8540-1E93-ABED-E06C0CD5FFB2}"/>
              </a:ext>
            </a:extLst>
          </p:cNvPr>
          <p:cNvSpPr/>
          <p:nvPr/>
        </p:nvSpPr>
        <p:spPr>
          <a:xfrm>
            <a:off x="558216" y="5100965"/>
            <a:ext cx="4848075" cy="119887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defTabSz="914400">
              <a:lnSpc>
                <a:spcPct val="100000"/>
              </a:lnSpc>
            </a:pPr>
            <a:r>
              <a:rPr lang="de-DE" sz="1800" b="0" strike="noStrike" spc="-1" dirty="0">
                <a:solidFill>
                  <a:schemeClr val="lt1"/>
                </a:solidFill>
                <a:latin typeface="Arial"/>
                <a:ea typeface="Arial Unicode MS"/>
              </a:rPr>
              <a:t>[</a:t>
            </a:r>
            <a:r>
              <a:rPr lang="de-DE" sz="1800" b="0" strike="noStrike" spc="-1" dirty="0" err="1">
                <a:solidFill>
                  <a:schemeClr val="lt1"/>
                </a:solidFill>
                <a:latin typeface="Arial"/>
                <a:ea typeface="Arial Unicode MS"/>
              </a:rPr>
              <a:t>Coordonnées</a:t>
            </a:r>
            <a:r>
              <a:rPr lang="de-DE" sz="1800" b="0" strike="noStrike" spc="-1" dirty="0">
                <a:solidFill>
                  <a:schemeClr val="lt1"/>
                </a:solidFill>
                <a:latin typeface="Arial"/>
                <a:ea typeface="Arial Unicode MS"/>
              </a:rPr>
              <a:t> des deux responsables]</a:t>
            </a:r>
            <a:endParaRPr lang="de-DE" sz="1800" b="0" strike="noStrike" spc="-1" dirty="0">
              <a:solidFill>
                <a:srgbClr val="009CDD"/>
              </a:solidFill>
              <a:latin typeface="Arial"/>
            </a:endParaRPr>
          </a:p>
          <a:p>
            <a:pPr defTabSz="914400">
              <a:lnSpc>
                <a:spcPct val="100000"/>
              </a:lnSpc>
            </a:pPr>
            <a:r>
              <a:rPr lang="de-DE" sz="1800" b="0" strike="noStrike" spc="-1" dirty="0">
                <a:solidFill>
                  <a:schemeClr val="lt1"/>
                </a:solidFill>
                <a:latin typeface="Arial"/>
                <a:ea typeface="Arial Unicode MS"/>
              </a:rPr>
              <a:t>[Lien des </a:t>
            </a:r>
            <a:r>
              <a:rPr lang="de-DE" sz="1800" b="0" strike="noStrike" spc="-1" dirty="0" err="1">
                <a:solidFill>
                  <a:schemeClr val="lt1"/>
                </a:solidFill>
                <a:latin typeface="Arial"/>
                <a:ea typeface="Arial Unicode MS"/>
              </a:rPr>
              <a:t>présences</a:t>
            </a:r>
            <a:r>
              <a:rPr lang="de-DE" sz="1800" b="0" strike="noStrike" spc="-1" dirty="0">
                <a:solidFill>
                  <a:schemeClr val="lt1"/>
                </a:solidFill>
                <a:latin typeface="Arial"/>
                <a:ea typeface="Arial Unicode MS"/>
              </a:rPr>
              <a:t> en </a:t>
            </a:r>
            <a:r>
              <a:rPr lang="de-DE" sz="1800" b="0" strike="noStrike" spc="-1" dirty="0" err="1">
                <a:solidFill>
                  <a:schemeClr val="lt1"/>
                </a:solidFill>
                <a:latin typeface="Arial"/>
                <a:ea typeface="Arial Unicode MS"/>
              </a:rPr>
              <a:t>ligne</a:t>
            </a:r>
            <a:r>
              <a:rPr lang="de-DE" sz="1800" b="0" strike="noStrike" spc="-1" dirty="0">
                <a:solidFill>
                  <a:schemeClr val="lt1"/>
                </a:solidFill>
                <a:latin typeface="Arial"/>
                <a:ea typeface="Arial Unicode MS"/>
              </a:rPr>
              <a:t> du cursus]</a:t>
            </a:r>
            <a:endParaRPr lang="de-DE" sz="1800" b="0" strike="noStrike" spc="-1" dirty="0">
              <a:solidFill>
                <a:srgbClr val="009CDD"/>
              </a:solidFill>
              <a:latin typeface="Arial"/>
            </a:endParaRPr>
          </a:p>
          <a:p>
            <a:pPr defTabSz="914400">
              <a:lnSpc>
                <a:spcPct val="100000"/>
              </a:lnSpc>
            </a:pPr>
            <a:r>
              <a:rPr lang="de-DE" sz="1800" b="0" strike="noStrike" spc="-1" dirty="0">
                <a:solidFill>
                  <a:schemeClr val="lt1"/>
                </a:solidFill>
                <a:latin typeface="Arial"/>
                <a:ea typeface="Arial Unicode MS"/>
              </a:rPr>
              <a:t>[Lien </a:t>
            </a:r>
            <a:r>
              <a:rPr lang="de-DE" sz="1800" b="0" strike="noStrike" spc="-1" dirty="0" err="1">
                <a:solidFill>
                  <a:schemeClr val="lt1"/>
                </a:solidFill>
                <a:latin typeface="Arial"/>
                <a:ea typeface="Arial Unicode MS"/>
              </a:rPr>
              <a:t>vers</a:t>
            </a:r>
            <a:r>
              <a:rPr lang="de-DE" sz="1800" b="0" strike="noStrike" spc="-1" dirty="0">
                <a:solidFill>
                  <a:schemeClr val="lt1"/>
                </a:solidFill>
                <a:latin typeface="Arial"/>
                <a:ea typeface="Arial Unicode MS"/>
              </a:rPr>
              <a:t> </a:t>
            </a:r>
            <a:r>
              <a:rPr lang="de-DE" sz="1800" b="0" strike="noStrike" spc="-1" dirty="0" err="1">
                <a:solidFill>
                  <a:schemeClr val="lt1"/>
                </a:solidFill>
                <a:latin typeface="Arial"/>
                <a:ea typeface="Arial Unicode MS"/>
              </a:rPr>
              <a:t>une</a:t>
            </a:r>
            <a:r>
              <a:rPr lang="de-DE" sz="1800" b="0" strike="noStrike" spc="-1" dirty="0">
                <a:solidFill>
                  <a:schemeClr val="lt1"/>
                </a:solidFill>
                <a:latin typeface="Arial"/>
                <a:ea typeface="Arial Unicode MS"/>
              </a:rPr>
              <a:t> </a:t>
            </a:r>
            <a:r>
              <a:rPr lang="de-DE" sz="1800" b="0" strike="noStrike" spc="-1" dirty="0" err="1">
                <a:solidFill>
                  <a:schemeClr val="lt1"/>
                </a:solidFill>
                <a:latin typeface="Arial"/>
                <a:ea typeface="Arial Unicode MS"/>
              </a:rPr>
              <a:t>éventuelle</a:t>
            </a:r>
            <a:r>
              <a:rPr lang="de-DE" sz="1800" b="0" strike="noStrike" spc="-1" dirty="0">
                <a:solidFill>
                  <a:schemeClr val="lt1"/>
                </a:solidFill>
                <a:latin typeface="Arial"/>
                <a:ea typeface="Arial Unicode MS"/>
              </a:rPr>
              <a:t> </a:t>
            </a:r>
            <a:r>
              <a:rPr lang="de-DE" sz="1800" b="0" strike="noStrike" spc="-1" dirty="0" err="1">
                <a:solidFill>
                  <a:schemeClr val="lt1"/>
                </a:solidFill>
                <a:latin typeface="Arial"/>
                <a:ea typeface="Arial Unicode MS"/>
              </a:rPr>
              <a:t>association</a:t>
            </a:r>
            <a:r>
              <a:rPr lang="de-DE" sz="1800" b="0" strike="noStrike" spc="-1" dirty="0">
                <a:solidFill>
                  <a:schemeClr val="lt1"/>
                </a:solidFill>
                <a:latin typeface="Arial"/>
                <a:ea typeface="Arial Unicode MS"/>
              </a:rPr>
              <a:t> </a:t>
            </a:r>
            <a:r>
              <a:rPr lang="de-DE" sz="1800" b="0" strike="noStrike" spc="-1" dirty="0" err="1">
                <a:solidFill>
                  <a:schemeClr val="lt1"/>
                </a:solidFill>
                <a:latin typeface="Arial"/>
                <a:ea typeface="Arial Unicode MS"/>
              </a:rPr>
              <a:t>d’étudiants</a:t>
            </a:r>
            <a:r>
              <a:rPr lang="de-DE" sz="1800" b="0" strike="noStrike" spc="-1" dirty="0">
                <a:solidFill>
                  <a:schemeClr val="lt1"/>
                </a:solidFill>
                <a:latin typeface="Arial"/>
                <a:ea typeface="Arial Unicode MS"/>
              </a:rPr>
              <a:t> </a:t>
            </a:r>
            <a:r>
              <a:rPr lang="de-DE" sz="1800" b="0" strike="noStrike" spc="-1" dirty="0" err="1">
                <a:solidFill>
                  <a:schemeClr val="lt1"/>
                </a:solidFill>
                <a:latin typeface="Arial"/>
                <a:ea typeface="Arial Unicode MS"/>
              </a:rPr>
              <a:t>ou</a:t>
            </a:r>
            <a:r>
              <a:rPr lang="de-DE" sz="1800" b="0" strike="noStrike" spc="-1" dirty="0">
                <a:solidFill>
                  <a:schemeClr val="lt1"/>
                </a:solidFill>
                <a:latin typeface="Arial"/>
                <a:ea typeface="Arial Unicode MS"/>
              </a:rPr>
              <a:t> </a:t>
            </a:r>
            <a:r>
              <a:rPr lang="de-DE" sz="1800" b="0" strike="noStrike" spc="-1" dirty="0" err="1">
                <a:solidFill>
                  <a:schemeClr val="lt1"/>
                </a:solidFill>
                <a:latin typeface="Arial"/>
                <a:ea typeface="Arial Unicode MS"/>
              </a:rPr>
              <a:t>d’anciens</a:t>
            </a:r>
            <a:r>
              <a:rPr lang="de-DE" sz="1800" b="0" strike="noStrike" spc="-1" dirty="0">
                <a:solidFill>
                  <a:schemeClr val="lt1"/>
                </a:solidFill>
                <a:latin typeface="Arial"/>
                <a:ea typeface="Arial Unicode MS"/>
              </a:rPr>
              <a:t> </a:t>
            </a:r>
            <a:r>
              <a:rPr lang="de-DE" sz="1800" b="0" strike="noStrike" spc="-1" dirty="0" err="1">
                <a:solidFill>
                  <a:schemeClr val="lt1"/>
                </a:solidFill>
                <a:latin typeface="Arial"/>
                <a:ea typeface="Arial Unicode MS"/>
              </a:rPr>
              <a:t>étudiants</a:t>
            </a:r>
            <a:r>
              <a:rPr lang="de-DE" sz="1800" b="0" strike="noStrike" spc="-1" dirty="0">
                <a:solidFill>
                  <a:schemeClr val="lt1"/>
                </a:solidFill>
                <a:latin typeface="Arial"/>
                <a:ea typeface="Arial Unicode MS"/>
              </a:rPr>
              <a:t>]</a:t>
            </a:r>
            <a:endParaRPr lang="de-DE" sz="1800" b="0" strike="noStrike" spc="-1" dirty="0">
              <a:solidFill>
                <a:srgbClr val="009CDD"/>
              </a:solidFill>
              <a:latin typeface="Arial"/>
            </a:endParaRPr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7BBCAB09-9747-9BDB-D2B2-1EC182E588F5}"/>
              </a:ext>
            </a:extLst>
          </p:cNvPr>
          <p:cNvSpPr/>
          <p:nvPr/>
        </p:nvSpPr>
        <p:spPr>
          <a:xfrm>
            <a:off x="3374341" y="994701"/>
            <a:ext cx="5039280" cy="1259280"/>
          </a:xfrm>
          <a:prstGeom prst="rect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4000" b="1" i="0" u="none" strike="noStrike" kern="1200" cap="none" spc="-1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À </a:t>
            </a:r>
            <a:r>
              <a:rPr kumimoji="0" lang="de-DE" sz="4000" b="1" i="0" u="none" strike="noStrike" kern="1200" cap="none" spc="-1" normalizeH="0" baseline="0" noProof="0" dirty="0" err="1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modifier</a:t>
            </a:r>
            <a:endParaRPr kumimoji="0" lang="de-DE" sz="4000" b="0" i="0" u="none" strike="noStrike" kern="1200" cap="none" spc="-1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3392767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Contents Slide Master">
  <a:themeElements>
    <a:clrScheme name="DFH-UFA Farben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9CDD"/>
      </a:accent1>
      <a:accent2>
        <a:srgbClr val="81725E"/>
      </a:accent2>
      <a:accent3>
        <a:srgbClr val="F4BF34"/>
      </a:accent3>
      <a:accent4>
        <a:srgbClr val="3484CF"/>
      </a:accent4>
      <a:accent5>
        <a:srgbClr val="A0BD3C"/>
      </a:accent5>
      <a:accent6>
        <a:srgbClr val="6B852F"/>
      </a:accent6>
      <a:hlink>
        <a:srgbClr val="009FE3"/>
      </a:hlink>
      <a:folHlink>
        <a:srgbClr val="193B79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tents Slide Master">
  <a:themeElements>
    <a:clrScheme name="DFH-UFA Farben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9CDD"/>
      </a:accent1>
      <a:accent2>
        <a:srgbClr val="81725E"/>
      </a:accent2>
      <a:accent3>
        <a:srgbClr val="F4BF34"/>
      </a:accent3>
      <a:accent4>
        <a:srgbClr val="3484CF"/>
      </a:accent4>
      <a:accent5>
        <a:srgbClr val="A0BD3C"/>
      </a:accent5>
      <a:accent6>
        <a:srgbClr val="6B852F"/>
      </a:accent6>
      <a:hlink>
        <a:srgbClr val="009FE3"/>
      </a:hlink>
      <a:folHlink>
        <a:srgbClr val="193B79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ontents Slide Master">
  <a:themeElements>
    <a:clrScheme name="DFH-UFA Farben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9CDD"/>
      </a:accent1>
      <a:accent2>
        <a:srgbClr val="81725E"/>
      </a:accent2>
      <a:accent3>
        <a:srgbClr val="F4BF34"/>
      </a:accent3>
      <a:accent4>
        <a:srgbClr val="3484CF"/>
      </a:accent4>
      <a:accent5>
        <a:srgbClr val="A0BD3C"/>
      </a:accent5>
      <a:accent6>
        <a:srgbClr val="6B852F"/>
      </a:accent6>
      <a:hlink>
        <a:srgbClr val="009FE3"/>
      </a:hlink>
      <a:folHlink>
        <a:srgbClr val="193B79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Contents Slide Master">
  <a:themeElements>
    <a:clrScheme name="DFH-UFA Farben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9CDD"/>
      </a:accent1>
      <a:accent2>
        <a:srgbClr val="81725E"/>
      </a:accent2>
      <a:accent3>
        <a:srgbClr val="F4BF34"/>
      </a:accent3>
      <a:accent4>
        <a:srgbClr val="3484CF"/>
      </a:accent4>
      <a:accent5>
        <a:srgbClr val="A0BD3C"/>
      </a:accent5>
      <a:accent6>
        <a:srgbClr val="6B852F"/>
      </a:accent6>
      <a:hlink>
        <a:srgbClr val="009FE3"/>
      </a:hlink>
      <a:folHlink>
        <a:srgbClr val="193B79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Contents Slide Master">
  <a:themeElements>
    <a:clrScheme name="DFH-UFA Farben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9CDD"/>
      </a:accent1>
      <a:accent2>
        <a:srgbClr val="81725E"/>
      </a:accent2>
      <a:accent3>
        <a:srgbClr val="F4BF34"/>
      </a:accent3>
      <a:accent4>
        <a:srgbClr val="3484CF"/>
      </a:accent4>
      <a:accent5>
        <a:srgbClr val="A0BD3C"/>
      </a:accent5>
      <a:accent6>
        <a:srgbClr val="6B852F"/>
      </a:accent6>
      <a:hlink>
        <a:srgbClr val="009FE3"/>
      </a:hlink>
      <a:folHlink>
        <a:srgbClr val="193B79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Contents Slide Master">
  <a:themeElements>
    <a:clrScheme name="Benutzerdefiniert 1">
      <a:dk1>
        <a:sysClr val="windowText" lastClr="000000"/>
      </a:dk1>
      <a:lt1>
        <a:sysClr val="window" lastClr="FFFFFF"/>
      </a:lt1>
      <a:dk2>
        <a:srgbClr val="1F5C93"/>
      </a:dk2>
      <a:lt2>
        <a:srgbClr val="681E6E"/>
      </a:lt2>
      <a:accent1>
        <a:srgbClr val="07A0E1"/>
      </a:accent1>
      <a:accent2>
        <a:srgbClr val="746B61"/>
      </a:accent2>
      <a:accent3>
        <a:srgbClr val="EED428"/>
      </a:accent3>
      <a:accent4>
        <a:srgbClr val="5288BF"/>
      </a:accent4>
      <a:accent5>
        <a:srgbClr val="BDD467"/>
      </a:accent5>
      <a:accent6>
        <a:srgbClr val="93B840"/>
      </a:accent6>
      <a:hlink>
        <a:srgbClr val="07A0E1"/>
      </a:hlink>
      <a:folHlink>
        <a:srgbClr val="1F5C93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/>
      <a:bodyPr vert="horz" lIns="91440" tIns="45720" rIns="91440" bIns="45720" rtlCol="0" anchor="t" anchorCtr="0">
        <a:spAutoFit/>
      </a:bodyPr>
      <a:lstStyle>
        <a:defPPr>
          <a:defRPr dirty="0" err="1" smtClean="0">
            <a:solidFill>
              <a:schemeClr val="accent1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DFH_Vorlage_Fr_De_Neues_Template" id="{69845319-5ACB-416B-80DF-F0A3B6C0993F}" vid="{4A4E0E53-D451-4333-B14C-FBDB7E5973CD}"/>
    </a:ext>
  </a:extLst>
</a:theme>
</file>

<file path=ppt/theme/theme7.xml><?xml version="1.0" encoding="utf-8"?>
<a:theme xmlns:a="http://schemas.openxmlformats.org/drawingml/2006/main" name="7_Contents Slide Master">
  <a:themeElements>
    <a:clrScheme name="Benutzerdefiniert 1">
      <a:dk1>
        <a:sysClr val="windowText" lastClr="000000"/>
      </a:dk1>
      <a:lt1>
        <a:sysClr val="window" lastClr="FFFFFF"/>
      </a:lt1>
      <a:dk2>
        <a:srgbClr val="1F5C93"/>
      </a:dk2>
      <a:lt2>
        <a:srgbClr val="681E6E"/>
      </a:lt2>
      <a:accent1>
        <a:srgbClr val="07A0E1"/>
      </a:accent1>
      <a:accent2>
        <a:srgbClr val="746B61"/>
      </a:accent2>
      <a:accent3>
        <a:srgbClr val="EED428"/>
      </a:accent3>
      <a:accent4>
        <a:srgbClr val="5288BF"/>
      </a:accent4>
      <a:accent5>
        <a:srgbClr val="BDD467"/>
      </a:accent5>
      <a:accent6>
        <a:srgbClr val="93B840"/>
      </a:accent6>
      <a:hlink>
        <a:srgbClr val="07A0E1"/>
      </a:hlink>
      <a:folHlink>
        <a:srgbClr val="1F5C93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/>
      <a:bodyPr vert="horz" lIns="91440" tIns="45720" rIns="91440" bIns="45720" rtlCol="0" anchor="t" anchorCtr="0">
        <a:spAutoFit/>
      </a:bodyPr>
      <a:lstStyle>
        <a:defPPr>
          <a:defRPr dirty="0" err="1" smtClean="0">
            <a:solidFill>
              <a:schemeClr val="accent1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DFH_Vorlage_Fr_De_Neues_Template" id="{69845319-5ACB-416B-80DF-F0A3B6C0993F}" vid="{4A4E0E53-D451-4333-B14C-FBDB7E5973CD}"/>
    </a:ext>
  </a:extLst>
</a:theme>
</file>

<file path=ppt/theme/theme8.xml><?xml version="1.0" encoding="utf-8"?>
<a:theme xmlns:a="http://schemas.openxmlformats.org/drawingml/2006/main" name="2_Contents Slide Master">
  <a:themeElements>
    <a:clrScheme name="DFH-UFA Farben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9CDD"/>
      </a:accent1>
      <a:accent2>
        <a:srgbClr val="81725E"/>
      </a:accent2>
      <a:accent3>
        <a:srgbClr val="F4BF34"/>
      </a:accent3>
      <a:accent4>
        <a:srgbClr val="3484CF"/>
      </a:accent4>
      <a:accent5>
        <a:srgbClr val="A0BD3C"/>
      </a:accent5>
      <a:accent6>
        <a:srgbClr val="6B852F"/>
      </a:accent6>
      <a:hlink>
        <a:srgbClr val="009FE3"/>
      </a:hlink>
      <a:folHlink>
        <a:srgbClr val="193B79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/>
      <a:bodyPr vert="horz" lIns="91440" tIns="45720" rIns="91440" bIns="45720" rtlCol="0" anchor="t" anchorCtr="0">
        <a:spAutoFit/>
      </a:bodyPr>
      <a:lstStyle>
        <a:defPPr>
          <a:defRPr dirty="0" err="1" smtClean="0">
            <a:solidFill>
              <a:schemeClr val="accent1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976</Words>
  <Application>Microsoft Office PowerPoint</Application>
  <PresentationFormat>Breitbild</PresentationFormat>
  <Paragraphs>234</Paragraphs>
  <Slides>23</Slides>
  <Notes>3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8</vt:i4>
      </vt:variant>
      <vt:variant>
        <vt:lpstr>Folientitel</vt:lpstr>
      </vt:variant>
      <vt:variant>
        <vt:i4>23</vt:i4>
      </vt:variant>
    </vt:vector>
  </HeadingPairs>
  <TitlesOfParts>
    <vt:vector size="37" baseType="lpstr">
      <vt:lpstr>Aptos</vt:lpstr>
      <vt:lpstr>Arial</vt:lpstr>
      <vt:lpstr>Calibri</vt:lpstr>
      <vt:lpstr>Symbol</vt:lpstr>
      <vt:lpstr>Times New Roman</vt:lpstr>
      <vt:lpstr>Wingdings</vt:lpstr>
      <vt:lpstr>Contents Slide Master</vt:lpstr>
      <vt:lpstr>Contents Slide Master</vt:lpstr>
      <vt:lpstr>Contents Slide Master</vt:lpstr>
      <vt:lpstr>3_Contents Slide Master</vt:lpstr>
      <vt:lpstr>1_Contents Slide Master</vt:lpstr>
      <vt:lpstr>5_Contents Slide Master</vt:lpstr>
      <vt:lpstr>7_Contents Slide Master</vt:lpstr>
      <vt:lpstr>2_Contents Slide Master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Allppt.com;Googleslidesppt.com</dc:creator>
  <dc:description/>
  <cp:lastModifiedBy>Kenbougoul Samb [DFH-UFA]</cp:lastModifiedBy>
  <cp:revision>391</cp:revision>
  <cp:lastPrinted>2023-05-02T09:48:39Z</cp:lastPrinted>
  <dcterms:created xsi:type="dcterms:W3CDTF">2018-04-24T17:14:44Z</dcterms:created>
  <dcterms:modified xsi:type="dcterms:W3CDTF">2026-08-25T11:04:57Z</dcterms:modified>
  <dc:language>de-DE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Breitbild</vt:lpwstr>
  </property>
  <property fmtid="{D5CDD505-2E9C-101B-9397-08002B2CF9AE}" pid="3" name="Slides">
    <vt:i4>19</vt:i4>
  </property>
</Properties>
</file>